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4" r:id="rId7"/>
    <p:sldId id="266" r:id="rId8"/>
    <p:sldId id="265" r:id="rId9"/>
    <p:sldId id="261" r:id="rId10"/>
    <p:sldId id="262" r:id="rId11"/>
    <p:sldId id="263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0F9AC-3846-4DA5-BE64-693D5525216C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F44E4-1EB7-43D2-B327-1ADA1361E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6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F44E4-1EB7-43D2-B327-1ADA1361EE3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4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0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3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4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8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3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4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8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6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5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89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6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D12FE-5549-4F54-813A-6D360FD17237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3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01775"/>
            <a:ext cx="7772400" cy="1470025"/>
          </a:xfrm>
        </p:spPr>
        <p:txBody>
          <a:bodyPr/>
          <a:lstStyle/>
          <a:p>
            <a:r>
              <a:rPr lang="en-US" dirty="0"/>
              <a:t>PowerPoint Exercises</a:t>
            </a:r>
            <a:r>
              <a:rPr lang="pl-PL" dirty="0"/>
              <a:t>-1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Complete each exercise, then save the file and upload it to the course website.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F374940-EEDF-4560-BE95-0B719115629F}"/>
              </a:ext>
            </a:extLst>
          </p:cNvPr>
          <p:cNvSpPr txBox="1">
            <a:spLocks/>
          </p:cNvSpPr>
          <p:nvPr/>
        </p:nvSpPr>
        <p:spPr>
          <a:xfrm>
            <a:off x="1371600" y="3009900"/>
            <a:ext cx="64008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err="1">
                <a:solidFill>
                  <a:srgbClr val="0070C0"/>
                </a:solidFill>
              </a:rPr>
              <a:t>Fill</a:t>
            </a:r>
            <a:r>
              <a:rPr lang="pl-PL" dirty="0">
                <a:solidFill>
                  <a:srgbClr val="0070C0"/>
                </a:solidFill>
              </a:rPr>
              <a:t> in with </a:t>
            </a:r>
            <a:r>
              <a:rPr lang="pl-PL" dirty="0" err="1">
                <a:solidFill>
                  <a:srgbClr val="0070C0"/>
                </a:solidFill>
              </a:rPr>
              <a:t>your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Name</a:t>
            </a:r>
            <a:r>
              <a:rPr lang="pl-PL" dirty="0">
                <a:solidFill>
                  <a:srgbClr val="0070C0"/>
                </a:solidFill>
              </a:rPr>
              <a:t> and </a:t>
            </a:r>
            <a:r>
              <a:rPr lang="pl-PL" dirty="0" err="1">
                <a:solidFill>
                  <a:srgbClr val="0070C0"/>
                </a:solidFill>
              </a:rPr>
              <a:t>Surname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57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Apply animation to these bullet points. Each click should bring in one point.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057400"/>
            <a:ext cx="38862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/>
              <a:t>Bullet point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/>
              <a:t>Bullet point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/>
              <a:t>Bullet point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107133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Insert a SmartArt graphic and apply animation to bring in one part of the graphic at a time.</a:t>
            </a:r>
          </a:p>
        </p:txBody>
      </p:sp>
    </p:spTree>
    <p:extLst>
      <p:ext uri="{BB962C8B-B14F-4D97-AF65-F5344CB8AC3E}">
        <p14:creationId xmlns:p14="http://schemas.microsoft.com/office/powerpoint/2010/main" val="120737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Find one more technical tool or trick to do on this slide. The more creative, the better.</a:t>
            </a:r>
          </a:p>
        </p:txBody>
      </p:sp>
    </p:spTree>
    <p:extLst>
      <p:ext uri="{BB962C8B-B14F-4D97-AF65-F5344CB8AC3E}">
        <p14:creationId xmlns:p14="http://schemas.microsoft.com/office/powerpoint/2010/main" val="2363458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Crop this image tightly around the monkey.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599"/>
            <a:ext cx="6400800" cy="440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60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Apply a 2-point thick solid brown border and a drop shadow to this photo.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115050" cy="407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422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Eliminate the white background from the logo and place it on the t-shirt.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979" y="1905000"/>
            <a:ext cx="40481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97436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645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Recolor this image with a blue overtone, set the transparency to 80%, and stretch it to fit the entire slide background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40606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48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Place this image in a circular frame and apply 3D styling to it.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0"/>
            <a:ext cx="4038600" cy="299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181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Arrange these images into three perfectly aligned and spaced columns.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054179"/>
            <a:ext cx="187325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969" y="1912801"/>
            <a:ext cx="187325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3971879"/>
            <a:ext cx="187325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4721179"/>
            <a:ext cx="187325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2752321"/>
            <a:ext cx="187325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63" y="3501621"/>
            <a:ext cx="187325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1749379"/>
            <a:ext cx="187325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4708121"/>
            <a:ext cx="187325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4999148"/>
            <a:ext cx="187325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36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Insert a “transition” between this slide and the previous</a:t>
            </a:r>
          </a:p>
        </p:txBody>
      </p:sp>
    </p:spTree>
    <p:extLst>
      <p:ext uri="{BB962C8B-B14F-4D97-AF65-F5344CB8AC3E}">
        <p14:creationId xmlns:p14="http://schemas.microsoft.com/office/powerpoint/2010/main" val="187621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Change the background color of this slide to light blue and alter the typefaces to show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A variety of baits can be used on the mouse trap:</a:t>
            </a:r>
          </a:p>
          <a:p>
            <a:pPr lvl="1"/>
            <a:r>
              <a:rPr lang="en-US" sz="3600" dirty="0"/>
              <a:t>Peanut butter</a:t>
            </a:r>
          </a:p>
          <a:p>
            <a:pPr lvl="2"/>
            <a:r>
              <a:rPr lang="en-US" sz="3600" dirty="0"/>
              <a:t>Use creamy, not crunchy</a:t>
            </a:r>
          </a:p>
          <a:p>
            <a:pPr lvl="1"/>
            <a:r>
              <a:rPr lang="en-US" sz="3600" dirty="0"/>
              <a:t>Cheese Wiz or </a:t>
            </a:r>
            <a:r>
              <a:rPr lang="en-US" sz="3600" dirty="0" err="1"/>
              <a:t>Eazy</a:t>
            </a:r>
            <a:r>
              <a:rPr lang="en-US" sz="3600" dirty="0"/>
              <a:t>-Cheese</a:t>
            </a:r>
          </a:p>
          <a:p>
            <a:pPr lvl="1"/>
            <a:r>
              <a:rPr lang="en-US" sz="3600" dirty="0"/>
              <a:t>Dry cat food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46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228</Words>
  <Application>Microsoft Office PowerPoint</Application>
  <PresentationFormat>Pokaz na ekranie (4:3)</PresentationFormat>
  <Paragraphs>24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Exercises-1</vt:lpstr>
      <vt:lpstr>Crop this image tightly around the monkey.</vt:lpstr>
      <vt:lpstr>Apply a 2-point thick solid brown border and a drop shadow to this photo.</vt:lpstr>
      <vt:lpstr>Eliminate the white background from the logo and place it on the t-shirt.</vt:lpstr>
      <vt:lpstr>Recolor this image with a blue overtone, set the transparency to 80%, and stretch it to fit the entire slide background</vt:lpstr>
      <vt:lpstr>Place this image in a circular frame and apply 3D styling to it.</vt:lpstr>
      <vt:lpstr>Arrange these images into three perfectly aligned and spaced columns.</vt:lpstr>
      <vt:lpstr>Insert a “transition” between this slide and the previous</vt:lpstr>
      <vt:lpstr>Change the background color of this slide to light blue and alter the typefaces to show hierarchy</vt:lpstr>
      <vt:lpstr>Apply animation to these bullet points. Each click should bring in one point.</vt:lpstr>
      <vt:lpstr>Insert a SmartArt graphic and apply animation to bring in one part of the graphic at a time.</vt:lpstr>
      <vt:lpstr>Find one more technical tool or trick to do on this slide. The more creative, the better.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Exercise</dc:title>
  <dc:creator>Casey</dc:creator>
  <cp:lastModifiedBy>Marek Sikora</cp:lastModifiedBy>
  <cp:revision>9</cp:revision>
  <dcterms:created xsi:type="dcterms:W3CDTF">2011-10-24T17:30:21Z</dcterms:created>
  <dcterms:modified xsi:type="dcterms:W3CDTF">2020-11-06T11:24:17Z</dcterms:modified>
</cp:coreProperties>
</file>