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77" r:id="rId3"/>
    <p:sldId id="278" r:id="rId4"/>
    <p:sldId id="279" r:id="rId5"/>
    <p:sldId id="280" r:id="rId6"/>
    <p:sldId id="281" r:id="rId7"/>
    <p:sldId id="282" r:id="rId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47" autoAdjust="0"/>
    <p:restoredTop sz="94660"/>
  </p:normalViewPr>
  <p:slideViewPr>
    <p:cSldViewPr>
      <p:cViewPr varScale="1">
        <p:scale>
          <a:sx n="78" d="100"/>
          <a:sy n="78" d="100"/>
        </p:scale>
        <p:origin x="878"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A8431-B14E-478D-BD0E-42D9E1069BD8}" type="datetimeFigureOut">
              <a:rPr lang="pl-PL" smtClean="0"/>
              <a:t>2020-10-29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3B2E6-F572-432A-9E3B-5DA02C0E35C0}" type="slidenum">
              <a:rPr lang="pl-PL" smtClean="0"/>
              <a:t>‹#›</a:t>
            </a:fld>
            <a:endParaRPr lang="pl-PL"/>
          </a:p>
        </p:txBody>
      </p:sp>
    </p:spTree>
    <p:extLst>
      <p:ext uri="{BB962C8B-B14F-4D97-AF65-F5344CB8AC3E}">
        <p14:creationId xmlns:p14="http://schemas.microsoft.com/office/powerpoint/2010/main" val="3715759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531" name="Rectangle 3"/>
          <p:cNvSpPr>
            <a:spLocks noGrp="1" noChangeArrowheads="1"/>
          </p:cNvSpPr>
          <p:nvPr>
            <p:ph type="body" idx="1"/>
          </p:nvPr>
        </p:nvSpPr>
        <p:spPr bwMode="auto">
          <a:xfrm>
            <a:off x="914508" y="4343913"/>
            <a:ext cx="5028986" cy="4114361"/>
          </a:xfrm>
          <a:prstGeom prst="rect">
            <a:avLst/>
          </a:prstGeom>
          <a:noFill/>
          <a:ln>
            <a:miter lim="800000"/>
            <a:headEnd/>
            <a:tailEnd/>
          </a:ln>
        </p:spPr>
        <p:txBody>
          <a:bodyPr/>
          <a:lstStyle/>
          <a:p>
            <a:pPr eaLnBrk="1" hangingPunct="1"/>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Slajd tytułowy">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0" y="2144713"/>
            <a:ext cx="7772400" cy="1470025"/>
          </a:xfrm>
          <a:prstGeom prst="rect">
            <a:avLst/>
          </a:prstGeom>
        </p:spPr>
        <p:txBody>
          <a:bodyPr/>
          <a:lstStyle>
            <a:lvl1pPr>
              <a:defRPr smtClean="0">
                <a:latin typeface="Calibri" pitchFamily="34" charset="0"/>
              </a:defRPr>
            </a:lvl1pPr>
          </a:lstStyle>
          <a:p>
            <a:r>
              <a:rPr lang="pl-PL" dirty="0"/>
              <a:t>Kliknij, aby edytować styl</a:t>
            </a:r>
            <a:endParaRPr lang="en-GB" dirty="0"/>
          </a:p>
        </p:txBody>
      </p:sp>
      <p:sp>
        <p:nvSpPr>
          <p:cNvPr id="39939"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atin typeface="Calibri" pitchFamily="34" charset="0"/>
              </a:defRPr>
            </a:lvl1pPr>
          </a:lstStyle>
          <a:p>
            <a:r>
              <a:rPr lang="pl-PL" dirty="0"/>
              <a:t>Kliknij, aby edytować styl wzorca podtytułu</a:t>
            </a:r>
          </a:p>
        </p:txBody>
      </p:sp>
      <p:sp>
        <p:nvSpPr>
          <p:cNvPr id="56324" name="Rectangle 4"/>
          <p:cNvSpPr>
            <a:spLocks noGrp="1" noChangeArrowheads="1"/>
          </p:cNvSpPr>
          <p:nvPr>
            <p:ph type="dt" sz="half" idx="2"/>
          </p:nvPr>
        </p:nvSpPr>
        <p:spPr/>
        <p:txBody>
          <a:bodyPr/>
          <a:lstStyle>
            <a:lvl1pPr eaLnBrk="0" hangingPunct="0">
              <a:defRPr sz="1400"/>
            </a:lvl1pPr>
          </a:lstStyle>
          <a:p>
            <a:pPr>
              <a:defRPr/>
            </a:pPr>
            <a:fld id="{7DCDA379-C4D0-4A14-B164-31DB0D927608}" type="datetimeFigureOut">
              <a:rPr lang="en-US">
                <a:solidFill>
                  <a:srgbClr val="000000"/>
                </a:solidFill>
              </a:rPr>
              <a:pPr>
                <a:defRPr/>
              </a:pPr>
              <a:t>10/29/2020</a:t>
            </a:fld>
            <a:endParaRPr lang="en-US">
              <a:solidFill>
                <a:srgbClr val="000000"/>
              </a:solidFill>
            </a:endParaRPr>
          </a:p>
        </p:txBody>
      </p:sp>
      <p:sp>
        <p:nvSpPr>
          <p:cNvPr id="56325" name="Rectangle 5"/>
          <p:cNvSpPr>
            <a:spLocks noGrp="1" noChangeArrowheads="1"/>
          </p:cNvSpPr>
          <p:nvPr>
            <p:ph type="ftr" sz="quarter" idx="3"/>
          </p:nvPr>
        </p:nvSpPr>
        <p:spPr/>
        <p:txBody>
          <a:bodyPr/>
          <a:lstStyle>
            <a:lvl1pPr algn="ctr" eaLnBrk="0" hangingPunct="0">
              <a:defRPr sz="1400"/>
            </a:lvl1pPr>
          </a:lstStyle>
          <a:p>
            <a:pPr>
              <a:defRPr/>
            </a:pPr>
            <a:endParaRPr lang="en-US">
              <a:solidFill>
                <a:srgbClr val="000000"/>
              </a:solidFill>
            </a:endParaRPr>
          </a:p>
        </p:txBody>
      </p:sp>
      <p:sp>
        <p:nvSpPr>
          <p:cNvPr id="56326" name="Rectangle 6"/>
          <p:cNvSpPr>
            <a:spLocks noGrp="1" noChangeArrowheads="1"/>
          </p:cNvSpPr>
          <p:nvPr>
            <p:ph type="sldNum" sz="quarter" idx="4"/>
          </p:nvPr>
        </p:nvSpPr>
        <p:spPr/>
        <p:txBody>
          <a:bodyPr/>
          <a:lstStyle>
            <a:lvl1pPr algn="r" eaLnBrk="0" hangingPunct="0">
              <a:defRPr sz="1400"/>
            </a:lvl1pPr>
          </a:lstStyle>
          <a:p>
            <a:pPr>
              <a:defRPr/>
            </a:pPr>
            <a:fld id="{BD9A08F9-244F-4971-8874-4D2705CBDB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4429190"/>
      </p:ext>
    </p:extLst>
  </p:cSld>
  <p:clrMapOvr>
    <a:masterClrMapping/>
  </p:clrMapOvr>
  <p:transition spd="slow" advTm="10000">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pl-PL" dirty="0"/>
              <a:t>Kliknij, aby edytować styl</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dirty="0"/>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fld id="{6BCC1255-5D28-4B9A-B1A5-CF3057DE42F1}" type="datetimeFigureOut">
              <a:rPr lang="en-US">
                <a:solidFill>
                  <a:srgbClr val="000000"/>
                </a:solidFill>
              </a:rPr>
              <a:pPr>
                <a:defRPr/>
              </a:pPr>
              <a:t>10/29/2020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675411-2E03-47E1-81D0-E3025B16D8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9133840"/>
      </p:ext>
    </p:extLst>
  </p:cSld>
  <p:clrMapOvr>
    <a:masterClrMapping/>
  </p:clrMapOvr>
  <p:transition spd="slow" advTm="10000">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0" y="301625"/>
            <a:ext cx="7777163" cy="1143000"/>
          </a:xfrm>
          <a:prstGeom prst="rect">
            <a:avLst/>
          </a:prstGeom>
        </p:spPr>
        <p:txBody>
          <a:bodyPr/>
          <a:lstStyle/>
          <a:p>
            <a:r>
              <a:rPr lang="pl-PL" dirty="0"/>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Rectangle 4"/>
          <p:cNvSpPr>
            <a:spLocks noGrp="1" noChangeArrowheads="1"/>
          </p:cNvSpPr>
          <p:nvPr>
            <p:ph type="dt" sz="half" idx="10"/>
          </p:nvPr>
        </p:nvSpPr>
        <p:spPr>
          <a:ln/>
        </p:spPr>
        <p:txBody>
          <a:bodyPr/>
          <a:lstStyle>
            <a:lvl1pPr>
              <a:defRPr/>
            </a:lvl1pPr>
          </a:lstStyle>
          <a:p>
            <a:pPr>
              <a:defRPr/>
            </a:pPr>
            <a:fld id="{406BFE08-39DB-4185-9CFC-0B4A6B07C042}" type="datetimeFigureOut">
              <a:rPr lang="en-US">
                <a:solidFill>
                  <a:srgbClr val="000000"/>
                </a:solidFill>
              </a:rPr>
              <a:pPr>
                <a:defRPr/>
              </a:pPr>
              <a:t>10/29/2020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D0DB8C-41DB-4AA8-AA47-FD03BB3BBF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1521472"/>
      </p:ext>
    </p:extLst>
  </p:cSld>
  <p:clrMapOvr>
    <a:masterClrMapping/>
  </p:clrMapOvr>
  <p:transition spd="slow" advTm="10000">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0" y="301625"/>
            <a:ext cx="7777163" cy="1143000"/>
          </a:xfrm>
          <a:prstGeom prst="rect">
            <a:avLst/>
          </a:prstGeom>
        </p:spPr>
        <p:txBody>
          <a:bodyPr/>
          <a:lstStyle/>
          <a:p>
            <a:r>
              <a:rPr lang="pl-PL" dirty="0"/>
              <a:t>Kliknij, aby edytować styl</a:t>
            </a:r>
            <a:endParaRPr lang="en-US" dirty="0"/>
          </a:p>
        </p:txBody>
      </p:sp>
      <p:sp>
        <p:nvSpPr>
          <p:cNvPr id="3" name="Content Placeholder 2"/>
          <p:cNvSpPr>
            <a:spLocks noGrp="1"/>
          </p:cNvSpPr>
          <p:nvPr>
            <p:ph sz="half" idx="1"/>
          </p:nvPr>
        </p:nvSpPr>
        <p:spPr>
          <a:xfrm>
            <a:off x="452438" y="16351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Content Placeholder 3"/>
          <p:cNvSpPr>
            <a:spLocks noGrp="1"/>
          </p:cNvSpPr>
          <p:nvPr>
            <p:ph sz="half" idx="2"/>
          </p:nvPr>
        </p:nvSpPr>
        <p:spPr>
          <a:xfrm>
            <a:off x="4643438" y="16351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Rectangle 4"/>
          <p:cNvSpPr>
            <a:spLocks noGrp="1" noChangeArrowheads="1"/>
          </p:cNvSpPr>
          <p:nvPr>
            <p:ph type="dt" sz="half" idx="10"/>
          </p:nvPr>
        </p:nvSpPr>
        <p:spPr>
          <a:ln/>
        </p:spPr>
        <p:txBody>
          <a:bodyPr/>
          <a:lstStyle>
            <a:lvl1pPr>
              <a:defRPr/>
            </a:lvl1pPr>
          </a:lstStyle>
          <a:p>
            <a:pPr>
              <a:defRPr/>
            </a:pPr>
            <a:fld id="{2073D599-0E12-4D40-88D0-AB2ADAB1ED2D}" type="datetimeFigureOut">
              <a:rPr lang="en-US">
                <a:solidFill>
                  <a:srgbClr val="000000"/>
                </a:solidFill>
              </a:rPr>
              <a:pPr>
                <a:defRPr/>
              </a:pPr>
              <a:t>10/29/2020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E4D4AE-5F71-4A51-AF1E-79AD6B0BCB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0971841"/>
      </p:ext>
    </p:extLst>
  </p:cSld>
  <p:clrMapOvr>
    <a:masterClrMapping/>
  </p:clrMapOvr>
  <p:transition spd="slow" advTm="10000">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D48CD56-7561-4648-8FB3-4EBA5B557C68}" type="datetimeFigureOut">
              <a:rPr lang="en-US">
                <a:solidFill>
                  <a:srgbClr val="000000"/>
                </a:solidFill>
              </a:rPr>
              <a:pPr>
                <a:defRPr/>
              </a:pPr>
              <a:t>10/29/2020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FEDF0D6-5209-476E-B23A-74EB652F54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349008"/>
      </p:ext>
    </p:extLst>
  </p:cSld>
  <p:clrMapOvr>
    <a:masterClrMapping/>
  </p:clrMapOvr>
  <p:transition spd="slow" advTm="10000">
    <p:blinds/>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bwMode="auto">
          <a:xfrm>
            <a:off x="439738" y="1616075"/>
            <a:ext cx="8231187" cy="3714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63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fontAlgn="base">
              <a:spcBef>
                <a:spcPct val="0"/>
              </a:spcBef>
              <a:spcAft>
                <a:spcPct val="0"/>
              </a:spcAft>
              <a:defRPr/>
            </a:pPr>
            <a:fld id="{11C906DD-51F6-42FF-8D74-E2731FE89682}" type="datetimeFigureOut">
              <a:rPr lang="en-US">
                <a:solidFill>
                  <a:srgbClr val="000000"/>
                </a:solidFill>
              </a:rPr>
              <a:pPr fontAlgn="base">
                <a:spcBef>
                  <a:spcPct val="0"/>
                </a:spcBef>
                <a:spcAft>
                  <a:spcPct val="0"/>
                </a:spcAft>
                <a:defRPr/>
              </a:pPr>
              <a:t>10/29/2020</a:t>
            </a:fld>
            <a:endParaRPr lang="en-US">
              <a:solidFill>
                <a:srgbClr val="000000"/>
              </a:solidFill>
            </a:endParaRPr>
          </a:p>
        </p:txBody>
      </p:sp>
      <p:sp>
        <p:nvSpPr>
          <p:cNvPr id="563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fontAlgn="base">
              <a:spcBef>
                <a:spcPct val="0"/>
              </a:spcBef>
              <a:spcAft>
                <a:spcPct val="0"/>
              </a:spcAft>
              <a:defRPr/>
            </a:pPr>
            <a:endParaRPr lang="en-US">
              <a:solidFill>
                <a:srgbClr val="000000"/>
              </a:solidFill>
            </a:endParaRPr>
          </a:p>
        </p:txBody>
      </p:sp>
      <p:sp>
        <p:nvSpPr>
          <p:cNvPr id="563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defRPr/>
            </a:pPr>
            <a:fld id="{9AEC8AA9-E3EF-44FF-9F82-6C650ABE523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42425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slow" advTm="10000">
    <p:blinds/>
  </p:transition>
  <p:txStyles>
    <p:titleStyle>
      <a:lvl1pPr algn="l" rtl="0" eaLnBrk="0" fontAlgn="base" hangingPunct="0">
        <a:spcBef>
          <a:spcPct val="0"/>
        </a:spcBef>
        <a:spcAft>
          <a:spcPct val="0"/>
        </a:spcAft>
        <a:defRPr sz="4400">
          <a:solidFill>
            <a:schemeClr val="bg1"/>
          </a:solidFill>
          <a:latin typeface="Calibri" pitchFamily="34" charset="0"/>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bg1"/>
          </a:solidFill>
          <a:latin typeface="Arial" charset="0"/>
        </a:defRPr>
      </a:lvl6pPr>
      <a:lvl7pPr marL="914400" algn="l" rtl="0" fontAlgn="base">
        <a:spcBef>
          <a:spcPct val="0"/>
        </a:spcBef>
        <a:spcAft>
          <a:spcPct val="0"/>
        </a:spcAft>
        <a:defRPr sz="4400">
          <a:solidFill>
            <a:schemeClr val="bg1"/>
          </a:solidFill>
          <a:latin typeface="Arial" charset="0"/>
        </a:defRPr>
      </a:lvl7pPr>
      <a:lvl8pPr marL="1371600" algn="l" rtl="0" fontAlgn="base">
        <a:spcBef>
          <a:spcPct val="0"/>
        </a:spcBef>
        <a:spcAft>
          <a:spcPct val="0"/>
        </a:spcAft>
        <a:defRPr sz="4400">
          <a:solidFill>
            <a:schemeClr val="bg1"/>
          </a:solidFill>
          <a:latin typeface="Arial" charset="0"/>
        </a:defRPr>
      </a:lvl8pPr>
      <a:lvl9pPr marL="1828800" algn="l"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2000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20000"/>
        </a:spcAft>
        <a:buChar char="–"/>
        <a:defRPr sz="2800">
          <a:solidFill>
            <a:schemeClr val="tx1"/>
          </a:solidFill>
          <a:latin typeface="Calibri" pitchFamily="34" charset="0"/>
        </a:defRPr>
      </a:lvl2pPr>
      <a:lvl3pPr marL="1143000" indent="-228600" algn="l" rtl="0" eaLnBrk="0" fontAlgn="base" hangingPunct="0">
        <a:spcBef>
          <a:spcPct val="20000"/>
        </a:spcBef>
        <a:spcAft>
          <a:spcPct val="20000"/>
        </a:spcAft>
        <a:buChar char="•"/>
        <a:defRPr sz="2400">
          <a:solidFill>
            <a:schemeClr val="tx1"/>
          </a:solidFill>
          <a:latin typeface="Calibri" pitchFamily="34" charset="0"/>
        </a:defRPr>
      </a:lvl3pPr>
      <a:lvl4pPr marL="1600200" indent="-228600" algn="l" rtl="0" eaLnBrk="0" fontAlgn="base" hangingPunct="0">
        <a:spcBef>
          <a:spcPct val="20000"/>
        </a:spcBef>
        <a:spcAft>
          <a:spcPct val="20000"/>
        </a:spcAft>
        <a:buChar char="–"/>
        <a:defRPr sz="2000">
          <a:solidFill>
            <a:schemeClr val="tx1"/>
          </a:solidFill>
          <a:latin typeface="Calibri" pitchFamily="34" charset="0"/>
        </a:defRPr>
      </a:lvl4pPr>
      <a:lvl5pPr marL="2057400" indent="-228600" algn="l" rtl="0" eaLnBrk="0" fontAlgn="base" hangingPunct="0">
        <a:spcBef>
          <a:spcPct val="20000"/>
        </a:spcBef>
        <a:spcAft>
          <a:spcPct val="2000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wmf"/><Relationship Id="rId1" Type="http://schemas.openxmlformats.org/officeDocument/2006/relationships/slideLayout" Target="../slideLayouts/slideLayout5.xml"/><Relationship Id="rId5" Type="http://schemas.openxmlformats.org/officeDocument/2006/relationships/image" Target="../media/image6.wm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179512" y="1029382"/>
            <a:ext cx="3744416" cy="461665"/>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pl-PL" sz="2400" dirty="0" err="1">
                <a:solidFill>
                  <a:srgbClr val="000000"/>
                </a:solidFill>
                <a:latin typeface="Calibri" pitchFamily="34" charset="0"/>
              </a:rPr>
              <a:t>Environmental</a:t>
            </a:r>
            <a:r>
              <a:rPr lang="pl-PL" sz="2400" dirty="0">
                <a:solidFill>
                  <a:srgbClr val="000000"/>
                </a:solidFill>
                <a:latin typeface="Calibri" pitchFamily="34" charset="0"/>
              </a:rPr>
              <a:t> </a:t>
            </a:r>
            <a:r>
              <a:rPr lang="pl-PL" sz="2400" dirty="0" err="1">
                <a:solidFill>
                  <a:srgbClr val="000000"/>
                </a:solidFill>
                <a:latin typeface="Calibri" pitchFamily="34" charset="0"/>
              </a:rPr>
              <a:t>degradation</a:t>
            </a:r>
            <a:endParaRPr lang="en-GB" dirty="0">
              <a:solidFill>
                <a:srgbClr val="000000"/>
              </a:solidFill>
              <a:latin typeface="Calibri" pitchFamily="34" charset="0"/>
            </a:endParaRPr>
          </a:p>
        </p:txBody>
      </p:sp>
      <p:sp>
        <p:nvSpPr>
          <p:cNvPr id="2" name="Text Box 7"/>
          <p:cNvSpPr txBox="1">
            <a:spLocks noChangeArrowheads="1"/>
          </p:cNvSpPr>
          <p:nvPr/>
        </p:nvSpPr>
        <p:spPr bwMode="auto">
          <a:xfrm>
            <a:off x="5580112" y="1041292"/>
            <a:ext cx="2851150" cy="461665"/>
          </a:xfrm>
          <a:prstGeom prst="rect">
            <a:avLst/>
          </a:prstGeom>
          <a:noFill/>
          <a:ln w="12700">
            <a:noFill/>
            <a:miter lim="800000"/>
            <a:headEnd type="none" w="sm" len="sm"/>
            <a:tailEnd type="none" w="sm" len="sm"/>
          </a:ln>
        </p:spPr>
        <p:txBody>
          <a:bodyPr>
            <a:spAutoFit/>
          </a:bodyPr>
          <a:lstStyle/>
          <a:p>
            <a:pPr fontAlgn="base">
              <a:spcBef>
                <a:spcPct val="0"/>
              </a:spcBef>
              <a:spcAft>
                <a:spcPct val="0"/>
              </a:spcAft>
            </a:pPr>
            <a:r>
              <a:rPr lang="pl-PL" sz="2400" dirty="0"/>
              <a:t>Wind farm</a:t>
            </a:r>
            <a:endParaRPr lang="en-GB" dirty="0">
              <a:solidFill>
                <a:srgbClr val="000000"/>
              </a:solidFill>
              <a:latin typeface="Calibri" pitchFamily="34" charset="0"/>
            </a:endParaRPr>
          </a:p>
        </p:txBody>
      </p:sp>
      <p:sp>
        <p:nvSpPr>
          <p:cNvPr id="3" name="Strzałka w prawo 2"/>
          <p:cNvSpPr/>
          <p:nvPr/>
        </p:nvSpPr>
        <p:spPr bwMode="auto">
          <a:xfrm>
            <a:off x="3923928" y="3393678"/>
            <a:ext cx="576064" cy="261937"/>
          </a:xfrm>
          <a:prstGeom prst="rightArrow">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charset="0"/>
            </a:endParaRPr>
          </a:p>
        </p:txBody>
      </p:sp>
      <p:pic>
        <p:nvPicPr>
          <p:cNvPr id="4" name="Picture 2" descr="http://elektrownia-jadrowa.pl/media/pic/energia/elek_srodo.jpg">
            <a:extLst>
              <a:ext uri="{FF2B5EF4-FFF2-40B4-BE49-F238E27FC236}">
                <a16:creationId xmlns:a16="http://schemas.microsoft.com/office/drawing/2014/main" id="{45FEA829-0EEA-454B-B473-2D8FEECAC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40726"/>
            <a:ext cx="280987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energia-eko.pl/uploads/userfiles/images/Depositphotos_5756953_original.jpg">
            <a:extLst>
              <a:ext uri="{FF2B5EF4-FFF2-40B4-BE49-F238E27FC236}">
                <a16:creationId xmlns:a16="http://schemas.microsoft.com/office/drawing/2014/main" id="{67B7222B-1F5D-4BD6-82B1-8D237CD09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660" y="2064600"/>
            <a:ext cx="4181475"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831539"/>
      </p:ext>
    </p:extLst>
  </p:cSld>
  <p:clrMapOvr>
    <a:masterClrMapping/>
  </p:clrMapOvr>
  <p:transition spd="slow" advTm="120000">
    <p:blind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descr="&quot;yellow filled drawn object&quot;"/>
          <p:cNvSpPr>
            <a:spLocks noChangeArrowheads="1"/>
          </p:cNvSpPr>
          <p:nvPr/>
        </p:nvSpPr>
        <p:spPr bwMode="auto">
          <a:xfrm>
            <a:off x="6516217" y="0"/>
            <a:ext cx="2627784" cy="2335213"/>
          </a:xfrm>
          <a:prstGeom prst="roundRect">
            <a:avLst/>
          </a:prstGeom>
          <a:solidFill>
            <a:srgbClr val="00B050"/>
          </a:solidFill>
          <a:ln w="9525">
            <a:no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pic>
        <p:nvPicPr>
          <p:cNvPr id="3" name="Picture 27" descr="&quot;group of people&quot;"/>
          <p:cNvPicPr preferRelativeResize="0">
            <a:picLocks noChangeArrowheads="1"/>
          </p:cNvPicPr>
          <p:nvPr/>
        </p:nvPicPr>
        <p:blipFill>
          <a:blip r:embed="rId2" cstate="print"/>
          <a:srcRect/>
          <a:stretch>
            <a:fillRect/>
          </a:stretch>
        </p:blipFill>
        <p:spPr bwMode="auto">
          <a:xfrm>
            <a:off x="827584" y="548680"/>
            <a:ext cx="1514475" cy="993775"/>
          </a:xfrm>
          <a:prstGeom prst="rect">
            <a:avLst/>
          </a:prstGeom>
          <a:noFill/>
          <a:ln w="9525">
            <a:noFill/>
            <a:miter lim="800000"/>
            <a:headEnd/>
            <a:tailEnd/>
          </a:ln>
        </p:spPr>
      </p:pic>
      <p:pic>
        <p:nvPicPr>
          <p:cNvPr id="4" name="Picture 38" descr="&quot;cups of coffee&quot;"/>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3563888" y="1989931"/>
            <a:ext cx="1511300" cy="690563"/>
          </a:xfrm>
          <a:prstGeom prst="rect">
            <a:avLst/>
          </a:prstGeom>
          <a:noFill/>
          <a:ln w="9525">
            <a:noFill/>
            <a:miter lim="800000"/>
            <a:headEnd/>
            <a:tailEnd/>
          </a:ln>
        </p:spPr>
      </p:pic>
      <p:pic>
        <p:nvPicPr>
          <p:cNvPr id="5" name="Picture 6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759" y="3849254"/>
            <a:ext cx="4078287"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descr="C:\Program Files (x86)\Microsoft Office\MEDIA\CAGCAT10\j0222015.wmf"/>
          <p:cNvPicPr>
            <a:picLocks noChangeAspect="1" noChangeArrowheads="1"/>
          </p:cNvPicPr>
          <p:nvPr/>
        </p:nvPicPr>
        <p:blipFill>
          <a:blip r:embed="rId5" cstate="print"/>
          <a:srcRect/>
          <a:stretch>
            <a:fillRect/>
          </a:stretch>
        </p:blipFill>
        <p:spPr bwMode="auto">
          <a:xfrm>
            <a:off x="7154462" y="3849254"/>
            <a:ext cx="1351294" cy="1357322"/>
          </a:xfrm>
          <a:prstGeom prst="rect">
            <a:avLst/>
          </a:prstGeom>
          <a:noFill/>
        </p:spPr>
      </p:pic>
    </p:spTree>
    <p:extLst>
      <p:ext uri="{BB962C8B-B14F-4D97-AF65-F5344CB8AC3E}">
        <p14:creationId xmlns:p14="http://schemas.microsoft.com/office/powerpoint/2010/main" val="3153666537"/>
      </p:ext>
    </p:extLst>
  </p:cSld>
  <p:clrMapOvr>
    <a:masterClrMapping/>
  </p:clrMapOvr>
  <p:transition spd="slow" advTm="10000">
    <p:blind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32" descr="&quot;cup of coffee&quot;"/>
          <p:cNvGrpSpPr>
            <a:grpSpLocks/>
          </p:cNvGrpSpPr>
          <p:nvPr/>
        </p:nvGrpSpPr>
        <p:grpSpPr bwMode="auto">
          <a:xfrm>
            <a:off x="1923697" y="4685523"/>
            <a:ext cx="957262" cy="1162051"/>
            <a:chOff x="4613" y="2997"/>
            <a:chExt cx="603" cy="732"/>
          </a:xfrm>
        </p:grpSpPr>
        <p:sp>
          <p:nvSpPr>
            <p:cNvPr id="4" name="Freeform 133"/>
            <p:cNvSpPr>
              <a:spLocks/>
            </p:cNvSpPr>
            <p:nvPr/>
          </p:nvSpPr>
          <p:spPr bwMode="auto">
            <a:xfrm>
              <a:off x="4613" y="3677"/>
              <a:ext cx="560" cy="52"/>
            </a:xfrm>
            <a:custGeom>
              <a:avLst/>
              <a:gdLst>
                <a:gd name="T0" fmla="*/ 10 w 1035"/>
                <a:gd name="T1" fmla="*/ 0 h 96"/>
                <a:gd name="T2" fmla="*/ 44 w 1035"/>
                <a:gd name="T3" fmla="*/ 0 h 96"/>
                <a:gd name="T4" fmla="*/ 90 w 1035"/>
                <a:gd name="T5" fmla="*/ 0 h 96"/>
                <a:gd name="T6" fmla="*/ 150 w 1035"/>
                <a:gd name="T7" fmla="*/ 0 h 96"/>
                <a:gd name="T8" fmla="*/ 220 w 1035"/>
                <a:gd name="T9" fmla="*/ 0 h 96"/>
                <a:gd name="T10" fmla="*/ 297 w 1035"/>
                <a:gd name="T11" fmla="*/ 0 h 96"/>
                <a:gd name="T12" fmla="*/ 381 w 1035"/>
                <a:gd name="T13" fmla="*/ 0 h 96"/>
                <a:gd name="T14" fmla="*/ 469 w 1035"/>
                <a:gd name="T15" fmla="*/ 0 h 96"/>
                <a:gd name="T16" fmla="*/ 557 w 1035"/>
                <a:gd name="T17" fmla="*/ 0 h 96"/>
                <a:gd name="T18" fmla="*/ 644 w 1035"/>
                <a:gd name="T19" fmla="*/ 0 h 96"/>
                <a:gd name="T20" fmla="*/ 728 w 1035"/>
                <a:gd name="T21" fmla="*/ 0 h 96"/>
                <a:gd name="T22" fmla="*/ 806 w 1035"/>
                <a:gd name="T23" fmla="*/ 0 h 96"/>
                <a:gd name="T24" fmla="*/ 878 w 1035"/>
                <a:gd name="T25" fmla="*/ 0 h 96"/>
                <a:gd name="T26" fmla="*/ 939 w 1035"/>
                <a:gd name="T27" fmla="*/ 0 h 96"/>
                <a:gd name="T28" fmla="*/ 988 w 1035"/>
                <a:gd name="T29" fmla="*/ 0 h 96"/>
                <a:gd name="T30" fmla="*/ 1023 w 1035"/>
                <a:gd name="T31" fmla="*/ 0 h 96"/>
                <a:gd name="T32" fmla="*/ 1018 w 1035"/>
                <a:gd name="T33" fmla="*/ 23 h 96"/>
                <a:gd name="T34" fmla="*/ 1000 w 1035"/>
                <a:gd name="T35" fmla="*/ 57 h 96"/>
                <a:gd name="T36" fmla="*/ 982 w 1035"/>
                <a:gd name="T37" fmla="*/ 77 h 96"/>
                <a:gd name="T38" fmla="*/ 933 w 1035"/>
                <a:gd name="T39" fmla="*/ 90 h 96"/>
                <a:gd name="T40" fmla="*/ 879 w 1035"/>
                <a:gd name="T41" fmla="*/ 94 h 96"/>
                <a:gd name="T42" fmla="*/ 854 w 1035"/>
                <a:gd name="T43" fmla="*/ 95 h 96"/>
                <a:gd name="T44" fmla="*/ 819 w 1035"/>
                <a:gd name="T45" fmla="*/ 95 h 96"/>
                <a:gd name="T46" fmla="*/ 777 w 1035"/>
                <a:gd name="T47" fmla="*/ 96 h 96"/>
                <a:gd name="T48" fmla="*/ 728 w 1035"/>
                <a:gd name="T49" fmla="*/ 96 h 96"/>
                <a:gd name="T50" fmla="*/ 674 w 1035"/>
                <a:gd name="T51" fmla="*/ 96 h 96"/>
                <a:gd name="T52" fmla="*/ 618 w 1035"/>
                <a:gd name="T53" fmla="*/ 96 h 96"/>
                <a:gd name="T54" fmla="*/ 558 w 1035"/>
                <a:gd name="T55" fmla="*/ 96 h 96"/>
                <a:gd name="T56" fmla="*/ 499 w 1035"/>
                <a:gd name="T57" fmla="*/ 95 h 96"/>
                <a:gd name="T58" fmla="*/ 440 w 1035"/>
                <a:gd name="T59" fmla="*/ 95 h 96"/>
                <a:gd name="T60" fmla="*/ 384 w 1035"/>
                <a:gd name="T61" fmla="*/ 95 h 96"/>
                <a:gd name="T62" fmla="*/ 331 w 1035"/>
                <a:gd name="T63" fmla="*/ 95 h 96"/>
                <a:gd name="T64" fmla="*/ 283 w 1035"/>
                <a:gd name="T65" fmla="*/ 94 h 96"/>
                <a:gd name="T66" fmla="*/ 243 w 1035"/>
                <a:gd name="T67" fmla="*/ 94 h 96"/>
                <a:gd name="T68" fmla="*/ 209 w 1035"/>
                <a:gd name="T69" fmla="*/ 94 h 96"/>
                <a:gd name="T70" fmla="*/ 186 w 1035"/>
                <a:gd name="T71" fmla="*/ 94 h 96"/>
                <a:gd name="T72" fmla="*/ 168 w 1035"/>
                <a:gd name="T73" fmla="*/ 93 h 96"/>
                <a:gd name="T74" fmla="*/ 145 w 1035"/>
                <a:gd name="T75" fmla="*/ 88 h 96"/>
                <a:gd name="T76" fmla="*/ 122 w 1035"/>
                <a:gd name="T77" fmla="*/ 81 h 96"/>
                <a:gd name="T78" fmla="*/ 100 w 1035"/>
                <a:gd name="T79" fmla="*/ 69 h 96"/>
                <a:gd name="T80" fmla="*/ 77 w 1035"/>
                <a:gd name="T81" fmla="*/ 54 h 96"/>
                <a:gd name="T82" fmla="*/ 56 w 1035"/>
                <a:gd name="T83" fmla="*/ 39 h 96"/>
                <a:gd name="T84" fmla="*/ 33 w 1035"/>
                <a:gd name="T85" fmla="*/ 24 h 96"/>
                <a:gd name="T86" fmla="*/ 11 w 1035"/>
                <a:gd name="T87" fmla="*/ 8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5"/>
                <a:gd name="T133" fmla="*/ 0 h 96"/>
                <a:gd name="T134" fmla="*/ 1035 w 1035"/>
                <a:gd name="T135" fmla="*/ 96 h 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5" h="96">
                  <a:moveTo>
                    <a:pt x="0" y="0"/>
                  </a:moveTo>
                  <a:lnTo>
                    <a:pt x="10" y="0"/>
                  </a:lnTo>
                  <a:lnTo>
                    <a:pt x="25" y="0"/>
                  </a:lnTo>
                  <a:lnTo>
                    <a:pt x="44" y="0"/>
                  </a:lnTo>
                  <a:lnTo>
                    <a:pt x="65" y="0"/>
                  </a:lnTo>
                  <a:lnTo>
                    <a:pt x="90" y="0"/>
                  </a:lnTo>
                  <a:lnTo>
                    <a:pt x="119" y="0"/>
                  </a:lnTo>
                  <a:lnTo>
                    <a:pt x="150" y="0"/>
                  </a:lnTo>
                  <a:lnTo>
                    <a:pt x="184" y="0"/>
                  </a:lnTo>
                  <a:lnTo>
                    <a:pt x="220" y="0"/>
                  </a:lnTo>
                  <a:lnTo>
                    <a:pt x="258" y="0"/>
                  </a:lnTo>
                  <a:lnTo>
                    <a:pt x="297" y="0"/>
                  </a:lnTo>
                  <a:lnTo>
                    <a:pt x="339" y="0"/>
                  </a:lnTo>
                  <a:lnTo>
                    <a:pt x="381" y="0"/>
                  </a:lnTo>
                  <a:lnTo>
                    <a:pt x="424" y="0"/>
                  </a:lnTo>
                  <a:lnTo>
                    <a:pt x="469" y="0"/>
                  </a:lnTo>
                  <a:lnTo>
                    <a:pt x="512" y="0"/>
                  </a:lnTo>
                  <a:lnTo>
                    <a:pt x="557" y="0"/>
                  </a:lnTo>
                  <a:lnTo>
                    <a:pt x="600" y="0"/>
                  </a:lnTo>
                  <a:lnTo>
                    <a:pt x="644" y="0"/>
                  </a:lnTo>
                  <a:lnTo>
                    <a:pt x="686" y="0"/>
                  </a:lnTo>
                  <a:lnTo>
                    <a:pt x="728" y="0"/>
                  </a:lnTo>
                  <a:lnTo>
                    <a:pt x="768" y="0"/>
                  </a:lnTo>
                  <a:lnTo>
                    <a:pt x="806" y="0"/>
                  </a:lnTo>
                  <a:lnTo>
                    <a:pt x="843" y="0"/>
                  </a:lnTo>
                  <a:lnTo>
                    <a:pt x="878" y="0"/>
                  </a:lnTo>
                  <a:lnTo>
                    <a:pt x="910" y="0"/>
                  </a:lnTo>
                  <a:lnTo>
                    <a:pt x="939" y="0"/>
                  </a:lnTo>
                  <a:lnTo>
                    <a:pt x="965" y="0"/>
                  </a:lnTo>
                  <a:lnTo>
                    <a:pt x="988" y="0"/>
                  </a:lnTo>
                  <a:lnTo>
                    <a:pt x="1008" y="0"/>
                  </a:lnTo>
                  <a:lnTo>
                    <a:pt x="1023" y="0"/>
                  </a:lnTo>
                  <a:lnTo>
                    <a:pt x="1035" y="0"/>
                  </a:lnTo>
                  <a:lnTo>
                    <a:pt x="1018" y="23"/>
                  </a:lnTo>
                  <a:lnTo>
                    <a:pt x="1008" y="41"/>
                  </a:lnTo>
                  <a:lnTo>
                    <a:pt x="1000" y="57"/>
                  </a:lnTo>
                  <a:lnTo>
                    <a:pt x="993" y="69"/>
                  </a:lnTo>
                  <a:lnTo>
                    <a:pt x="982" y="77"/>
                  </a:lnTo>
                  <a:lnTo>
                    <a:pt x="962" y="85"/>
                  </a:lnTo>
                  <a:lnTo>
                    <a:pt x="933" y="90"/>
                  </a:lnTo>
                  <a:lnTo>
                    <a:pt x="888" y="94"/>
                  </a:lnTo>
                  <a:lnTo>
                    <a:pt x="879" y="94"/>
                  </a:lnTo>
                  <a:lnTo>
                    <a:pt x="867" y="95"/>
                  </a:lnTo>
                  <a:lnTo>
                    <a:pt x="854" y="95"/>
                  </a:lnTo>
                  <a:lnTo>
                    <a:pt x="838" y="95"/>
                  </a:lnTo>
                  <a:lnTo>
                    <a:pt x="819" y="95"/>
                  </a:lnTo>
                  <a:lnTo>
                    <a:pt x="799" y="95"/>
                  </a:lnTo>
                  <a:lnTo>
                    <a:pt x="777" y="96"/>
                  </a:lnTo>
                  <a:lnTo>
                    <a:pt x="753" y="96"/>
                  </a:lnTo>
                  <a:lnTo>
                    <a:pt x="728" y="96"/>
                  </a:lnTo>
                  <a:lnTo>
                    <a:pt x="702" y="96"/>
                  </a:lnTo>
                  <a:lnTo>
                    <a:pt x="674" y="96"/>
                  </a:lnTo>
                  <a:lnTo>
                    <a:pt x="646" y="96"/>
                  </a:lnTo>
                  <a:lnTo>
                    <a:pt x="618" y="96"/>
                  </a:lnTo>
                  <a:lnTo>
                    <a:pt x="588" y="96"/>
                  </a:lnTo>
                  <a:lnTo>
                    <a:pt x="558" y="96"/>
                  </a:lnTo>
                  <a:lnTo>
                    <a:pt x="528" y="95"/>
                  </a:lnTo>
                  <a:lnTo>
                    <a:pt x="499" y="95"/>
                  </a:lnTo>
                  <a:lnTo>
                    <a:pt x="470" y="95"/>
                  </a:lnTo>
                  <a:lnTo>
                    <a:pt x="440" y="95"/>
                  </a:lnTo>
                  <a:lnTo>
                    <a:pt x="412" y="95"/>
                  </a:lnTo>
                  <a:lnTo>
                    <a:pt x="384" y="95"/>
                  </a:lnTo>
                  <a:lnTo>
                    <a:pt x="356" y="95"/>
                  </a:lnTo>
                  <a:lnTo>
                    <a:pt x="331" y="95"/>
                  </a:lnTo>
                  <a:lnTo>
                    <a:pt x="306" y="95"/>
                  </a:lnTo>
                  <a:lnTo>
                    <a:pt x="283" y="94"/>
                  </a:lnTo>
                  <a:lnTo>
                    <a:pt x="261" y="94"/>
                  </a:lnTo>
                  <a:lnTo>
                    <a:pt x="243" y="94"/>
                  </a:lnTo>
                  <a:lnTo>
                    <a:pt x="224" y="94"/>
                  </a:lnTo>
                  <a:lnTo>
                    <a:pt x="209" y="94"/>
                  </a:lnTo>
                  <a:lnTo>
                    <a:pt x="197" y="94"/>
                  </a:lnTo>
                  <a:lnTo>
                    <a:pt x="186" y="94"/>
                  </a:lnTo>
                  <a:lnTo>
                    <a:pt x="179" y="94"/>
                  </a:lnTo>
                  <a:lnTo>
                    <a:pt x="168" y="93"/>
                  </a:lnTo>
                  <a:lnTo>
                    <a:pt x="156" y="91"/>
                  </a:lnTo>
                  <a:lnTo>
                    <a:pt x="145" y="88"/>
                  </a:lnTo>
                  <a:lnTo>
                    <a:pt x="134" y="85"/>
                  </a:lnTo>
                  <a:lnTo>
                    <a:pt x="122" y="81"/>
                  </a:lnTo>
                  <a:lnTo>
                    <a:pt x="111" y="75"/>
                  </a:lnTo>
                  <a:lnTo>
                    <a:pt x="100" y="69"/>
                  </a:lnTo>
                  <a:lnTo>
                    <a:pt x="89" y="62"/>
                  </a:lnTo>
                  <a:lnTo>
                    <a:pt x="77" y="54"/>
                  </a:lnTo>
                  <a:lnTo>
                    <a:pt x="66" y="47"/>
                  </a:lnTo>
                  <a:lnTo>
                    <a:pt x="56" y="39"/>
                  </a:lnTo>
                  <a:lnTo>
                    <a:pt x="45" y="32"/>
                  </a:lnTo>
                  <a:lnTo>
                    <a:pt x="33" y="24"/>
                  </a:lnTo>
                  <a:lnTo>
                    <a:pt x="22" y="15"/>
                  </a:lnTo>
                  <a:lnTo>
                    <a:pt x="11" y="8"/>
                  </a:lnTo>
                  <a:lnTo>
                    <a:pt x="0" y="0"/>
                  </a:lnTo>
                  <a:close/>
                </a:path>
              </a:pathLst>
            </a:custGeom>
            <a:solidFill>
              <a:srgbClr val="808284"/>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grpSp>
          <p:nvGrpSpPr>
            <p:cNvPr id="5" name="Group 134"/>
            <p:cNvGrpSpPr>
              <a:grpSpLocks/>
            </p:cNvGrpSpPr>
            <p:nvPr/>
          </p:nvGrpSpPr>
          <p:grpSpPr bwMode="auto">
            <a:xfrm>
              <a:off x="4719" y="3374"/>
              <a:ext cx="497" cy="284"/>
              <a:chOff x="4719" y="3374"/>
              <a:chExt cx="497" cy="284"/>
            </a:xfrm>
          </p:grpSpPr>
          <p:sp>
            <p:nvSpPr>
              <p:cNvPr id="21" name="Freeform 135"/>
              <p:cNvSpPr>
                <a:spLocks/>
              </p:cNvSpPr>
              <p:nvPr/>
            </p:nvSpPr>
            <p:spPr bwMode="auto">
              <a:xfrm>
                <a:off x="4719" y="3374"/>
                <a:ext cx="370" cy="284"/>
              </a:xfrm>
              <a:custGeom>
                <a:avLst/>
                <a:gdLst>
                  <a:gd name="T0" fmla="*/ 63 w 684"/>
                  <a:gd name="T1" fmla="*/ 524 h 524"/>
                  <a:gd name="T2" fmla="*/ 620 w 684"/>
                  <a:gd name="T3" fmla="*/ 524 h 524"/>
                  <a:gd name="T4" fmla="*/ 634 w 684"/>
                  <a:gd name="T5" fmla="*/ 508 h 524"/>
                  <a:gd name="T6" fmla="*/ 646 w 684"/>
                  <a:gd name="T7" fmla="*/ 492 h 524"/>
                  <a:gd name="T8" fmla="*/ 656 w 684"/>
                  <a:gd name="T9" fmla="*/ 477 h 524"/>
                  <a:gd name="T10" fmla="*/ 662 w 684"/>
                  <a:gd name="T11" fmla="*/ 462 h 524"/>
                  <a:gd name="T12" fmla="*/ 668 w 684"/>
                  <a:gd name="T13" fmla="*/ 445 h 524"/>
                  <a:gd name="T14" fmla="*/ 672 w 684"/>
                  <a:gd name="T15" fmla="*/ 428 h 524"/>
                  <a:gd name="T16" fmla="*/ 677 w 684"/>
                  <a:gd name="T17" fmla="*/ 408 h 524"/>
                  <a:gd name="T18" fmla="*/ 680 w 684"/>
                  <a:gd name="T19" fmla="*/ 388 h 524"/>
                  <a:gd name="T20" fmla="*/ 684 w 684"/>
                  <a:gd name="T21" fmla="*/ 311 h 524"/>
                  <a:gd name="T22" fmla="*/ 683 w 684"/>
                  <a:gd name="T23" fmla="*/ 198 h 524"/>
                  <a:gd name="T24" fmla="*/ 677 w 684"/>
                  <a:gd name="T25" fmla="*/ 81 h 524"/>
                  <a:gd name="T26" fmla="*/ 666 w 684"/>
                  <a:gd name="T27" fmla="*/ 2 h 524"/>
                  <a:gd name="T28" fmla="*/ 638 w 684"/>
                  <a:gd name="T29" fmla="*/ 1 h 524"/>
                  <a:gd name="T30" fmla="*/ 605 w 684"/>
                  <a:gd name="T31" fmla="*/ 0 h 524"/>
                  <a:gd name="T32" fmla="*/ 564 w 684"/>
                  <a:gd name="T33" fmla="*/ 0 h 524"/>
                  <a:gd name="T34" fmla="*/ 521 w 684"/>
                  <a:gd name="T35" fmla="*/ 0 h 524"/>
                  <a:gd name="T36" fmla="*/ 473 w 684"/>
                  <a:gd name="T37" fmla="*/ 0 h 524"/>
                  <a:gd name="T38" fmla="*/ 423 w 684"/>
                  <a:gd name="T39" fmla="*/ 1 h 524"/>
                  <a:gd name="T40" fmla="*/ 372 w 684"/>
                  <a:gd name="T41" fmla="*/ 1 h 524"/>
                  <a:gd name="T42" fmla="*/ 319 w 684"/>
                  <a:gd name="T43" fmla="*/ 2 h 524"/>
                  <a:gd name="T44" fmla="*/ 268 w 684"/>
                  <a:gd name="T45" fmla="*/ 2 h 524"/>
                  <a:gd name="T46" fmla="*/ 218 w 684"/>
                  <a:gd name="T47" fmla="*/ 3 h 524"/>
                  <a:gd name="T48" fmla="*/ 170 w 684"/>
                  <a:gd name="T49" fmla="*/ 4 h 524"/>
                  <a:gd name="T50" fmla="*/ 126 w 684"/>
                  <a:gd name="T51" fmla="*/ 5 h 524"/>
                  <a:gd name="T52" fmla="*/ 87 w 684"/>
                  <a:gd name="T53" fmla="*/ 5 h 524"/>
                  <a:gd name="T54" fmla="*/ 53 w 684"/>
                  <a:gd name="T55" fmla="*/ 6 h 524"/>
                  <a:gd name="T56" fmla="*/ 27 w 684"/>
                  <a:gd name="T57" fmla="*/ 6 h 524"/>
                  <a:gd name="T58" fmla="*/ 8 w 684"/>
                  <a:gd name="T59" fmla="*/ 6 h 524"/>
                  <a:gd name="T60" fmla="*/ 3 w 684"/>
                  <a:gd name="T61" fmla="*/ 104 h 524"/>
                  <a:gd name="T62" fmla="*/ 0 w 684"/>
                  <a:gd name="T63" fmla="*/ 208 h 524"/>
                  <a:gd name="T64" fmla="*/ 0 w 684"/>
                  <a:gd name="T65" fmla="*/ 303 h 524"/>
                  <a:gd name="T66" fmla="*/ 3 w 684"/>
                  <a:gd name="T67" fmla="*/ 371 h 524"/>
                  <a:gd name="T68" fmla="*/ 7 w 684"/>
                  <a:gd name="T69" fmla="*/ 393 h 524"/>
                  <a:gd name="T70" fmla="*/ 10 w 684"/>
                  <a:gd name="T71" fmla="*/ 415 h 524"/>
                  <a:gd name="T72" fmla="*/ 15 w 684"/>
                  <a:gd name="T73" fmla="*/ 437 h 524"/>
                  <a:gd name="T74" fmla="*/ 21 w 684"/>
                  <a:gd name="T75" fmla="*/ 457 h 524"/>
                  <a:gd name="T76" fmla="*/ 28 w 684"/>
                  <a:gd name="T77" fmla="*/ 476 h 524"/>
                  <a:gd name="T78" fmla="*/ 38 w 684"/>
                  <a:gd name="T79" fmla="*/ 494 h 524"/>
                  <a:gd name="T80" fmla="*/ 50 w 684"/>
                  <a:gd name="T81" fmla="*/ 510 h 524"/>
                  <a:gd name="T82" fmla="*/ 63 w 684"/>
                  <a:gd name="T83" fmla="*/ 524 h 5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4"/>
                  <a:gd name="T127" fmla="*/ 0 h 524"/>
                  <a:gd name="T128" fmla="*/ 684 w 684"/>
                  <a:gd name="T129" fmla="*/ 524 h 5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4" h="524">
                    <a:moveTo>
                      <a:pt x="63" y="524"/>
                    </a:moveTo>
                    <a:lnTo>
                      <a:pt x="620" y="524"/>
                    </a:lnTo>
                    <a:lnTo>
                      <a:pt x="634" y="508"/>
                    </a:lnTo>
                    <a:lnTo>
                      <a:pt x="646" y="492"/>
                    </a:lnTo>
                    <a:lnTo>
                      <a:pt x="656" y="477"/>
                    </a:lnTo>
                    <a:lnTo>
                      <a:pt x="662" y="462"/>
                    </a:lnTo>
                    <a:lnTo>
                      <a:pt x="668" y="445"/>
                    </a:lnTo>
                    <a:lnTo>
                      <a:pt x="672" y="428"/>
                    </a:lnTo>
                    <a:lnTo>
                      <a:pt x="677" y="408"/>
                    </a:lnTo>
                    <a:lnTo>
                      <a:pt x="680" y="388"/>
                    </a:lnTo>
                    <a:lnTo>
                      <a:pt x="684" y="311"/>
                    </a:lnTo>
                    <a:lnTo>
                      <a:pt x="683" y="198"/>
                    </a:lnTo>
                    <a:lnTo>
                      <a:pt x="677" y="81"/>
                    </a:lnTo>
                    <a:lnTo>
                      <a:pt x="666" y="2"/>
                    </a:lnTo>
                    <a:lnTo>
                      <a:pt x="638" y="1"/>
                    </a:lnTo>
                    <a:lnTo>
                      <a:pt x="605" y="0"/>
                    </a:lnTo>
                    <a:lnTo>
                      <a:pt x="564" y="0"/>
                    </a:lnTo>
                    <a:lnTo>
                      <a:pt x="521" y="0"/>
                    </a:lnTo>
                    <a:lnTo>
                      <a:pt x="473" y="0"/>
                    </a:lnTo>
                    <a:lnTo>
                      <a:pt x="423" y="1"/>
                    </a:lnTo>
                    <a:lnTo>
                      <a:pt x="372" y="1"/>
                    </a:lnTo>
                    <a:lnTo>
                      <a:pt x="319" y="2"/>
                    </a:lnTo>
                    <a:lnTo>
                      <a:pt x="268" y="2"/>
                    </a:lnTo>
                    <a:lnTo>
                      <a:pt x="218" y="3"/>
                    </a:lnTo>
                    <a:lnTo>
                      <a:pt x="170" y="4"/>
                    </a:lnTo>
                    <a:lnTo>
                      <a:pt x="126" y="5"/>
                    </a:lnTo>
                    <a:lnTo>
                      <a:pt x="87" y="5"/>
                    </a:lnTo>
                    <a:lnTo>
                      <a:pt x="53" y="6"/>
                    </a:lnTo>
                    <a:lnTo>
                      <a:pt x="27" y="6"/>
                    </a:lnTo>
                    <a:lnTo>
                      <a:pt x="8" y="6"/>
                    </a:lnTo>
                    <a:lnTo>
                      <a:pt x="3" y="104"/>
                    </a:lnTo>
                    <a:lnTo>
                      <a:pt x="0" y="208"/>
                    </a:lnTo>
                    <a:lnTo>
                      <a:pt x="0" y="303"/>
                    </a:lnTo>
                    <a:lnTo>
                      <a:pt x="3" y="371"/>
                    </a:lnTo>
                    <a:lnTo>
                      <a:pt x="7" y="393"/>
                    </a:lnTo>
                    <a:lnTo>
                      <a:pt x="10" y="415"/>
                    </a:lnTo>
                    <a:lnTo>
                      <a:pt x="15" y="437"/>
                    </a:lnTo>
                    <a:lnTo>
                      <a:pt x="21" y="457"/>
                    </a:lnTo>
                    <a:lnTo>
                      <a:pt x="28" y="476"/>
                    </a:lnTo>
                    <a:lnTo>
                      <a:pt x="38" y="494"/>
                    </a:lnTo>
                    <a:lnTo>
                      <a:pt x="50" y="510"/>
                    </a:lnTo>
                    <a:lnTo>
                      <a:pt x="63" y="524"/>
                    </a:lnTo>
                    <a:close/>
                  </a:path>
                </a:pathLst>
              </a:custGeom>
              <a:solidFill>
                <a:srgbClr val="FFCC00"/>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grpSp>
            <p:nvGrpSpPr>
              <p:cNvPr id="22" name="Group 136"/>
              <p:cNvGrpSpPr>
                <a:grpSpLocks/>
              </p:cNvGrpSpPr>
              <p:nvPr/>
            </p:nvGrpSpPr>
            <p:grpSpPr bwMode="auto">
              <a:xfrm>
                <a:off x="5082" y="3397"/>
                <a:ext cx="134" cy="130"/>
                <a:chOff x="4945" y="3115"/>
                <a:chExt cx="248" cy="241"/>
              </a:xfrm>
            </p:grpSpPr>
            <p:sp>
              <p:nvSpPr>
                <p:cNvPr id="23" name="Freeform 137"/>
                <p:cNvSpPr>
                  <a:spLocks/>
                </p:cNvSpPr>
                <p:nvPr/>
              </p:nvSpPr>
              <p:spPr bwMode="auto">
                <a:xfrm>
                  <a:off x="4945" y="3123"/>
                  <a:ext cx="240" cy="225"/>
                </a:xfrm>
                <a:custGeom>
                  <a:avLst/>
                  <a:gdLst>
                    <a:gd name="T0" fmla="*/ 180 w 240"/>
                    <a:gd name="T1" fmla="*/ 170 h 225"/>
                    <a:gd name="T2" fmla="*/ 192 w 240"/>
                    <a:gd name="T3" fmla="*/ 156 h 225"/>
                    <a:gd name="T4" fmla="*/ 201 w 240"/>
                    <a:gd name="T5" fmla="*/ 139 h 225"/>
                    <a:gd name="T6" fmla="*/ 205 w 240"/>
                    <a:gd name="T7" fmla="*/ 122 h 225"/>
                    <a:gd name="T8" fmla="*/ 204 w 240"/>
                    <a:gd name="T9" fmla="*/ 96 h 225"/>
                    <a:gd name="T10" fmla="*/ 191 w 240"/>
                    <a:gd name="T11" fmla="*/ 67 h 225"/>
                    <a:gd name="T12" fmla="*/ 168 w 240"/>
                    <a:gd name="T13" fmla="*/ 46 h 225"/>
                    <a:gd name="T14" fmla="*/ 138 w 240"/>
                    <a:gd name="T15" fmla="*/ 32 h 225"/>
                    <a:gd name="T16" fmla="*/ 103 w 240"/>
                    <a:gd name="T17" fmla="*/ 32 h 225"/>
                    <a:gd name="T18" fmla="*/ 71 w 240"/>
                    <a:gd name="T19" fmla="*/ 46 h 225"/>
                    <a:gd name="T20" fmla="*/ 48 w 240"/>
                    <a:gd name="T21" fmla="*/ 67 h 225"/>
                    <a:gd name="T22" fmla="*/ 35 w 240"/>
                    <a:gd name="T23" fmla="*/ 96 h 225"/>
                    <a:gd name="T24" fmla="*/ 35 w 240"/>
                    <a:gd name="T25" fmla="*/ 128 h 225"/>
                    <a:gd name="T26" fmla="*/ 48 w 240"/>
                    <a:gd name="T27" fmla="*/ 158 h 225"/>
                    <a:gd name="T28" fmla="*/ 71 w 240"/>
                    <a:gd name="T29" fmla="*/ 180 h 225"/>
                    <a:gd name="T30" fmla="*/ 103 w 240"/>
                    <a:gd name="T31" fmla="*/ 192 h 225"/>
                    <a:gd name="T32" fmla="*/ 127 w 240"/>
                    <a:gd name="T33" fmla="*/ 194 h 225"/>
                    <a:gd name="T34" fmla="*/ 142 w 240"/>
                    <a:gd name="T35" fmla="*/ 191 h 225"/>
                    <a:gd name="T36" fmla="*/ 155 w 240"/>
                    <a:gd name="T37" fmla="*/ 186 h 225"/>
                    <a:gd name="T38" fmla="*/ 168 w 240"/>
                    <a:gd name="T39" fmla="*/ 180 h 225"/>
                    <a:gd name="T40" fmla="*/ 195 w 240"/>
                    <a:gd name="T41" fmla="*/ 200 h 225"/>
                    <a:gd name="T42" fmla="*/ 179 w 240"/>
                    <a:gd name="T43" fmla="*/ 210 h 225"/>
                    <a:gd name="T44" fmla="*/ 160 w 240"/>
                    <a:gd name="T45" fmla="*/ 218 h 225"/>
                    <a:gd name="T46" fmla="*/ 141 w 240"/>
                    <a:gd name="T47" fmla="*/ 223 h 225"/>
                    <a:gd name="T48" fmla="*/ 120 w 240"/>
                    <a:gd name="T49" fmla="*/ 225 h 225"/>
                    <a:gd name="T50" fmla="*/ 73 w 240"/>
                    <a:gd name="T51" fmla="*/ 217 h 225"/>
                    <a:gd name="T52" fmla="*/ 35 w 240"/>
                    <a:gd name="T53" fmla="*/ 193 h 225"/>
                    <a:gd name="T54" fmla="*/ 10 w 240"/>
                    <a:gd name="T55" fmla="*/ 157 h 225"/>
                    <a:gd name="T56" fmla="*/ 0 w 240"/>
                    <a:gd name="T57" fmla="*/ 113 h 225"/>
                    <a:gd name="T58" fmla="*/ 10 w 240"/>
                    <a:gd name="T59" fmla="*/ 70 h 225"/>
                    <a:gd name="T60" fmla="*/ 35 w 240"/>
                    <a:gd name="T61" fmla="*/ 34 h 225"/>
                    <a:gd name="T62" fmla="*/ 73 w 240"/>
                    <a:gd name="T63" fmla="*/ 8 h 225"/>
                    <a:gd name="T64" fmla="*/ 120 w 240"/>
                    <a:gd name="T65" fmla="*/ 0 h 225"/>
                    <a:gd name="T66" fmla="*/ 167 w 240"/>
                    <a:gd name="T67" fmla="*/ 8 h 225"/>
                    <a:gd name="T68" fmla="*/ 205 w 240"/>
                    <a:gd name="T69" fmla="*/ 34 h 225"/>
                    <a:gd name="T70" fmla="*/ 230 w 240"/>
                    <a:gd name="T71" fmla="*/ 70 h 225"/>
                    <a:gd name="T72" fmla="*/ 240 w 240"/>
                    <a:gd name="T73" fmla="*/ 113 h 225"/>
                    <a:gd name="T74" fmla="*/ 237 w 240"/>
                    <a:gd name="T75" fmla="*/ 138 h 225"/>
                    <a:gd name="T76" fmla="*/ 227 w 240"/>
                    <a:gd name="T77" fmla="*/ 161 h 225"/>
                    <a:gd name="T78" fmla="*/ 213 w 240"/>
                    <a:gd name="T79" fmla="*/ 183 h 225"/>
                    <a:gd name="T80" fmla="*/ 195 w 240"/>
                    <a:gd name="T81" fmla="*/ 200 h 2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0"/>
                    <a:gd name="T124" fmla="*/ 0 h 225"/>
                    <a:gd name="T125" fmla="*/ 240 w 240"/>
                    <a:gd name="T126" fmla="*/ 225 h 2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0" h="225">
                      <a:moveTo>
                        <a:pt x="174" y="176"/>
                      </a:moveTo>
                      <a:lnTo>
                        <a:pt x="180" y="170"/>
                      </a:lnTo>
                      <a:lnTo>
                        <a:pt x="186" y="163"/>
                      </a:lnTo>
                      <a:lnTo>
                        <a:pt x="192" y="156"/>
                      </a:lnTo>
                      <a:lnTo>
                        <a:pt x="196" y="148"/>
                      </a:lnTo>
                      <a:lnTo>
                        <a:pt x="201" y="139"/>
                      </a:lnTo>
                      <a:lnTo>
                        <a:pt x="204" y="131"/>
                      </a:lnTo>
                      <a:lnTo>
                        <a:pt x="205" y="122"/>
                      </a:lnTo>
                      <a:lnTo>
                        <a:pt x="206" y="112"/>
                      </a:lnTo>
                      <a:lnTo>
                        <a:pt x="204" y="96"/>
                      </a:lnTo>
                      <a:lnTo>
                        <a:pt x="200" y="80"/>
                      </a:lnTo>
                      <a:lnTo>
                        <a:pt x="191" y="67"/>
                      </a:lnTo>
                      <a:lnTo>
                        <a:pt x="181" y="55"/>
                      </a:lnTo>
                      <a:lnTo>
                        <a:pt x="168" y="46"/>
                      </a:lnTo>
                      <a:lnTo>
                        <a:pt x="153" y="38"/>
                      </a:lnTo>
                      <a:lnTo>
                        <a:pt x="138" y="32"/>
                      </a:lnTo>
                      <a:lnTo>
                        <a:pt x="120" y="31"/>
                      </a:lnTo>
                      <a:lnTo>
                        <a:pt x="103" y="32"/>
                      </a:lnTo>
                      <a:lnTo>
                        <a:pt x="86" y="38"/>
                      </a:lnTo>
                      <a:lnTo>
                        <a:pt x="71" y="46"/>
                      </a:lnTo>
                      <a:lnTo>
                        <a:pt x="59" y="55"/>
                      </a:lnTo>
                      <a:lnTo>
                        <a:pt x="48" y="67"/>
                      </a:lnTo>
                      <a:lnTo>
                        <a:pt x="40" y="80"/>
                      </a:lnTo>
                      <a:lnTo>
                        <a:pt x="35" y="96"/>
                      </a:lnTo>
                      <a:lnTo>
                        <a:pt x="33" y="112"/>
                      </a:lnTo>
                      <a:lnTo>
                        <a:pt x="35" y="128"/>
                      </a:lnTo>
                      <a:lnTo>
                        <a:pt x="40" y="144"/>
                      </a:lnTo>
                      <a:lnTo>
                        <a:pt x="48" y="158"/>
                      </a:lnTo>
                      <a:lnTo>
                        <a:pt x="59" y="170"/>
                      </a:lnTo>
                      <a:lnTo>
                        <a:pt x="71" y="180"/>
                      </a:lnTo>
                      <a:lnTo>
                        <a:pt x="86" y="187"/>
                      </a:lnTo>
                      <a:lnTo>
                        <a:pt x="103" y="192"/>
                      </a:lnTo>
                      <a:lnTo>
                        <a:pt x="120" y="194"/>
                      </a:lnTo>
                      <a:lnTo>
                        <a:pt x="127" y="194"/>
                      </a:lnTo>
                      <a:lnTo>
                        <a:pt x="134" y="193"/>
                      </a:lnTo>
                      <a:lnTo>
                        <a:pt x="142" y="191"/>
                      </a:lnTo>
                      <a:lnTo>
                        <a:pt x="148" y="188"/>
                      </a:lnTo>
                      <a:lnTo>
                        <a:pt x="155" y="186"/>
                      </a:lnTo>
                      <a:lnTo>
                        <a:pt x="162" y="183"/>
                      </a:lnTo>
                      <a:lnTo>
                        <a:pt x="168" y="180"/>
                      </a:lnTo>
                      <a:lnTo>
                        <a:pt x="174" y="176"/>
                      </a:lnTo>
                      <a:lnTo>
                        <a:pt x="195" y="200"/>
                      </a:lnTo>
                      <a:lnTo>
                        <a:pt x="188" y="206"/>
                      </a:lnTo>
                      <a:lnTo>
                        <a:pt x="179" y="210"/>
                      </a:lnTo>
                      <a:lnTo>
                        <a:pt x="170" y="215"/>
                      </a:lnTo>
                      <a:lnTo>
                        <a:pt x="160" y="218"/>
                      </a:lnTo>
                      <a:lnTo>
                        <a:pt x="151" y="221"/>
                      </a:lnTo>
                      <a:lnTo>
                        <a:pt x="141" y="223"/>
                      </a:lnTo>
                      <a:lnTo>
                        <a:pt x="130" y="225"/>
                      </a:lnTo>
                      <a:lnTo>
                        <a:pt x="120" y="225"/>
                      </a:lnTo>
                      <a:lnTo>
                        <a:pt x="96" y="223"/>
                      </a:lnTo>
                      <a:lnTo>
                        <a:pt x="73" y="217"/>
                      </a:lnTo>
                      <a:lnTo>
                        <a:pt x="53" y="206"/>
                      </a:lnTo>
                      <a:lnTo>
                        <a:pt x="35" y="193"/>
                      </a:lnTo>
                      <a:lnTo>
                        <a:pt x="21" y="176"/>
                      </a:lnTo>
                      <a:lnTo>
                        <a:pt x="10" y="157"/>
                      </a:lnTo>
                      <a:lnTo>
                        <a:pt x="2" y="136"/>
                      </a:lnTo>
                      <a:lnTo>
                        <a:pt x="0" y="113"/>
                      </a:lnTo>
                      <a:lnTo>
                        <a:pt x="2" y="90"/>
                      </a:lnTo>
                      <a:lnTo>
                        <a:pt x="10" y="70"/>
                      </a:lnTo>
                      <a:lnTo>
                        <a:pt x="21" y="50"/>
                      </a:lnTo>
                      <a:lnTo>
                        <a:pt x="35" y="34"/>
                      </a:lnTo>
                      <a:lnTo>
                        <a:pt x="53" y="19"/>
                      </a:lnTo>
                      <a:lnTo>
                        <a:pt x="73" y="8"/>
                      </a:lnTo>
                      <a:lnTo>
                        <a:pt x="96" y="2"/>
                      </a:lnTo>
                      <a:lnTo>
                        <a:pt x="120" y="0"/>
                      </a:lnTo>
                      <a:lnTo>
                        <a:pt x="144" y="2"/>
                      </a:lnTo>
                      <a:lnTo>
                        <a:pt x="167" y="8"/>
                      </a:lnTo>
                      <a:lnTo>
                        <a:pt x="188" y="19"/>
                      </a:lnTo>
                      <a:lnTo>
                        <a:pt x="205" y="34"/>
                      </a:lnTo>
                      <a:lnTo>
                        <a:pt x="219" y="50"/>
                      </a:lnTo>
                      <a:lnTo>
                        <a:pt x="230" y="70"/>
                      </a:lnTo>
                      <a:lnTo>
                        <a:pt x="238" y="90"/>
                      </a:lnTo>
                      <a:lnTo>
                        <a:pt x="240" y="113"/>
                      </a:lnTo>
                      <a:lnTo>
                        <a:pt x="239" y="126"/>
                      </a:lnTo>
                      <a:lnTo>
                        <a:pt x="237" y="138"/>
                      </a:lnTo>
                      <a:lnTo>
                        <a:pt x="232" y="150"/>
                      </a:lnTo>
                      <a:lnTo>
                        <a:pt x="227" y="161"/>
                      </a:lnTo>
                      <a:lnTo>
                        <a:pt x="220" y="173"/>
                      </a:lnTo>
                      <a:lnTo>
                        <a:pt x="213" y="183"/>
                      </a:lnTo>
                      <a:lnTo>
                        <a:pt x="204" y="192"/>
                      </a:lnTo>
                      <a:lnTo>
                        <a:pt x="195" y="200"/>
                      </a:lnTo>
                      <a:lnTo>
                        <a:pt x="174" y="176"/>
                      </a:lnTo>
                      <a:close/>
                    </a:path>
                  </a:pathLst>
                </a:custGeom>
                <a:solidFill>
                  <a:srgbClr val="808284"/>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24" name="Freeform 138"/>
                <p:cNvSpPr>
                  <a:spLocks/>
                </p:cNvSpPr>
                <p:nvPr/>
              </p:nvSpPr>
              <p:spPr bwMode="auto">
                <a:xfrm>
                  <a:off x="5114" y="3235"/>
                  <a:ext cx="45" cy="70"/>
                </a:xfrm>
                <a:custGeom>
                  <a:avLst/>
                  <a:gdLst>
                    <a:gd name="T0" fmla="*/ 30 w 45"/>
                    <a:gd name="T1" fmla="*/ 0 h 70"/>
                    <a:gd name="T2" fmla="*/ 30 w 45"/>
                    <a:gd name="T3" fmla="*/ 0 h 70"/>
                    <a:gd name="T4" fmla="*/ 30 w 45"/>
                    <a:gd name="T5" fmla="*/ 10 h 70"/>
                    <a:gd name="T6" fmla="*/ 29 w 45"/>
                    <a:gd name="T7" fmla="*/ 17 h 70"/>
                    <a:gd name="T8" fmla="*/ 25 w 45"/>
                    <a:gd name="T9" fmla="*/ 25 h 70"/>
                    <a:gd name="T10" fmla="*/ 21 w 45"/>
                    <a:gd name="T11" fmla="*/ 33 h 70"/>
                    <a:gd name="T12" fmla="*/ 18 w 45"/>
                    <a:gd name="T13" fmla="*/ 39 h 70"/>
                    <a:gd name="T14" fmla="*/ 11 w 45"/>
                    <a:gd name="T15" fmla="*/ 47 h 70"/>
                    <a:gd name="T16" fmla="*/ 6 w 45"/>
                    <a:gd name="T17" fmla="*/ 53 h 70"/>
                    <a:gd name="T18" fmla="*/ 0 w 45"/>
                    <a:gd name="T19" fmla="*/ 59 h 70"/>
                    <a:gd name="T20" fmla="*/ 9 w 45"/>
                    <a:gd name="T21" fmla="*/ 70 h 70"/>
                    <a:gd name="T22" fmla="*/ 17 w 45"/>
                    <a:gd name="T23" fmla="*/ 62 h 70"/>
                    <a:gd name="T24" fmla="*/ 22 w 45"/>
                    <a:gd name="T25" fmla="*/ 56 h 70"/>
                    <a:gd name="T26" fmla="*/ 29 w 45"/>
                    <a:gd name="T27" fmla="*/ 48 h 70"/>
                    <a:gd name="T28" fmla="*/ 34 w 45"/>
                    <a:gd name="T29" fmla="*/ 39 h 70"/>
                    <a:gd name="T30" fmla="*/ 38 w 45"/>
                    <a:gd name="T31" fmla="*/ 29 h 70"/>
                    <a:gd name="T32" fmla="*/ 42 w 45"/>
                    <a:gd name="T33" fmla="*/ 20 h 70"/>
                    <a:gd name="T34" fmla="*/ 43 w 45"/>
                    <a:gd name="T35" fmla="*/ 10 h 70"/>
                    <a:gd name="T36" fmla="*/ 45 w 45"/>
                    <a:gd name="T37" fmla="*/ 0 h 70"/>
                    <a:gd name="T38" fmla="*/ 45 w 45"/>
                    <a:gd name="T39" fmla="*/ 0 h 70"/>
                    <a:gd name="T40" fmla="*/ 30 w 45"/>
                    <a:gd name="T41" fmla="*/ 0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70"/>
                    <a:gd name="T65" fmla="*/ 45 w 45"/>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70">
                      <a:moveTo>
                        <a:pt x="30" y="0"/>
                      </a:moveTo>
                      <a:lnTo>
                        <a:pt x="30" y="0"/>
                      </a:lnTo>
                      <a:lnTo>
                        <a:pt x="30" y="10"/>
                      </a:lnTo>
                      <a:lnTo>
                        <a:pt x="29" y="17"/>
                      </a:lnTo>
                      <a:lnTo>
                        <a:pt x="25" y="25"/>
                      </a:lnTo>
                      <a:lnTo>
                        <a:pt x="21" y="33"/>
                      </a:lnTo>
                      <a:lnTo>
                        <a:pt x="18" y="39"/>
                      </a:lnTo>
                      <a:lnTo>
                        <a:pt x="11" y="47"/>
                      </a:lnTo>
                      <a:lnTo>
                        <a:pt x="6" y="53"/>
                      </a:lnTo>
                      <a:lnTo>
                        <a:pt x="0" y="59"/>
                      </a:lnTo>
                      <a:lnTo>
                        <a:pt x="9" y="70"/>
                      </a:lnTo>
                      <a:lnTo>
                        <a:pt x="17" y="62"/>
                      </a:lnTo>
                      <a:lnTo>
                        <a:pt x="22" y="56"/>
                      </a:lnTo>
                      <a:lnTo>
                        <a:pt x="29" y="48"/>
                      </a:lnTo>
                      <a:lnTo>
                        <a:pt x="34" y="39"/>
                      </a:lnTo>
                      <a:lnTo>
                        <a:pt x="38" y="29"/>
                      </a:lnTo>
                      <a:lnTo>
                        <a:pt x="42" y="20"/>
                      </a:lnTo>
                      <a:lnTo>
                        <a:pt x="43" y="10"/>
                      </a:lnTo>
                      <a:lnTo>
                        <a:pt x="45" y="0"/>
                      </a:lnTo>
                      <a:lnTo>
                        <a:pt x="30" y="0"/>
                      </a:lnTo>
                      <a:close/>
                    </a:path>
                  </a:pathLst>
                </a:custGeom>
                <a:solidFill>
                  <a:srgbClr val="808284"/>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25" name="Freeform 139"/>
                <p:cNvSpPr>
                  <a:spLocks/>
                </p:cNvSpPr>
                <p:nvPr/>
              </p:nvSpPr>
              <p:spPr bwMode="auto">
                <a:xfrm>
                  <a:off x="5065" y="3147"/>
                  <a:ext cx="94" cy="88"/>
                </a:xfrm>
                <a:custGeom>
                  <a:avLst/>
                  <a:gdLst>
                    <a:gd name="T0" fmla="*/ 0 w 94"/>
                    <a:gd name="T1" fmla="*/ 15 h 88"/>
                    <a:gd name="T2" fmla="*/ 0 w 94"/>
                    <a:gd name="T3" fmla="*/ 15 h 88"/>
                    <a:gd name="T4" fmla="*/ 16 w 94"/>
                    <a:gd name="T5" fmla="*/ 15 h 88"/>
                    <a:gd name="T6" fmla="*/ 31 w 94"/>
                    <a:gd name="T7" fmla="*/ 20 h 88"/>
                    <a:gd name="T8" fmla="*/ 45 w 94"/>
                    <a:gd name="T9" fmla="*/ 27 h 88"/>
                    <a:gd name="T10" fmla="*/ 57 w 94"/>
                    <a:gd name="T11" fmla="*/ 37 h 88"/>
                    <a:gd name="T12" fmla="*/ 66 w 94"/>
                    <a:gd name="T13" fmla="*/ 48 h 88"/>
                    <a:gd name="T14" fmla="*/ 73 w 94"/>
                    <a:gd name="T15" fmla="*/ 59 h 88"/>
                    <a:gd name="T16" fmla="*/ 78 w 94"/>
                    <a:gd name="T17" fmla="*/ 73 h 88"/>
                    <a:gd name="T18" fmla="*/ 79 w 94"/>
                    <a:gd name="T19" fmla="*/ 88 h 88"/>
                    <a:gd name="T20" fmla="*/ 94 w 94"/>
                    <a:gd name="T21" fmla="*/ 88 h 88"/>
                    <a:gd name="T22" fmla="*/ 91 w 94"/>
                    <a:gd name="T23" fmla="*/ 71 h 88"/>
                    <a:gd name="T24" fmla="*/ 86 w 94"/>
                    <a:gd name="T25" fmla="*/ 54 h 88"/>
                    <a:gd name="T26" fmla="*/ 76 w 94"/>
                    <a:gd name="T27" fmla="*/ 39 h 88"/>
                    <a:gd name="T28" fmla="*/ 66 w 94"/>
                    <a:gd name="T29" fmla="*/ 26 h 88"/>
                    <a:gd name="T30" fmla="*/ 51 w 94"/>
                    <a:gd name="T31" fmla="*/ 16 h 88"/>
                    <a:gd name="T32" fmla="*/ 35 w 94"/>
                    <a:gd name="T33" fmla="*/ 7 h 88"/>
                    <a:gd name="T34" fmla="*/ 19 w 94"/>
                    <a:gd name="T35" fmla="*/ 2 h 88"/>
                    <a:gd name="T36" fmla="*/ 0 w 94"/>
                    <a:gd name="T37" fmla="*/ 0 h 88"/>
                    <a:gd name="T38" fmla="*/ 0 w 94"/>
                    <a:gd name="T39" fmla="*/ 0 h 88"/>
                    <a:gd name="T40" fmla="*/ 0 w 94"/>
                    <a:gd name="T41" fmla="*/ 15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88"/>
                    <a:gd name="T65" fmla="*/ 94 w 94"/>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88">
                      <a:moveTo>
                        <a:pt x="0" y="15"/>
                      </a:moveTo>
                      <a:lnTo>
                        <a:pt x="0" y="15"/>
                      </a:lnTo>
                      <a:lnTo>
                        <a:pt x="16" y="15"/>
                      </a:lnTo>
                      <a:lnTo>
                        <a:pt x="31" y="20"/>
                      </a:lnTo>
                      <a:lnTo>
                        <a:pt x="45" y="27"/>
                      </a:lnTo>
                      <a:lnTo>
                        <a:pt x="57" y="37"/>
                      </a:lnTo>
                      <a:lnTo>
                        <a:pt x="66" y="48"/>
                      </a:lnTo>
                      <a:lnTo>
                        <a:pt x="73" y="59"/>
                      </a:lnTo>
                      <a:lnTo>
                        <a:pt x="78" y="73"/>
                      </a:lnTo>
                      <a:lnTo>
                        <a:pt x="79" y="88"/>
                      </a:lnTo>
                      <a:lnTo>
                        <a:pt x="94" y="88"/>
                      </a:lnTo>
                      <a:lnTo>
                        <a:pt x="91" y="71"/>
                      </a:lnTo>
                      <a:lnTo>
                        <a:pt x="86" y="54"/>
                      </a:lnTo>
                      <a:lnTo>
                        <a:pt x="76" y="39"/>
                      </a:lnTo>
                      <a:lnTo>
                        <a:pt x="66" y="26"/>
                      </a:lnTo>
                      <a:lnTo>
                        <a:pt x="51" y="16"/>
                      </a:lnTo>
                      <a:lnTo>
                        <a:pt x="35" y="7"/>
                      </a:lnTo>
                      <a:lnTo>
                        <a:pt x="19" y="2"/>
                      </a:lnTo>
                      <a:lnTo>
                        <a:pt x="0" y="0"/>
                      </a:lnTo>
                      <a:lnTo>
                        <a:pt x="0" y="15"/>
                      </a:lnTo>
                      <a:close/>
                    </a:path>
                  </a:pathLst>
                </a:custGeom>
                <a:solidFill>
                  <a:srgbClr val="808284"/>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26" name="Freeform 140"/>
                <p:cNvSpPr>
                  <a:spLocks/>
                </p:cNvSpPr>
                <p:nvPr/>
              </p:nvSpPr>
              <p:spPr bwMode="auto">
                <a:xfrm>
                  <a:off x="4970" y="3147"/>
                  <a:ext cx="95" cy="88"/>
                </a:xfrm>
                <a:custGeom>
                  <a:avLst/>
                  <a:gdLst>
                    <a:gd name="T0" fmla="*/ 16 w 95"/>
                    <a:gd name="T1" fmla="*/ 88 h 88"/>
                    <a:gd name="T2" fmla="*/ 16 w 95"/>
                    <a:gd name="T3" fmla="*/ 88 h 88"/>
                    <a:gd name="T4" fmla="*/ 17 w 95"/>
                    <a:gd name="T5" fmla="*/ 73 h 88"/>
                    <a:gd name="T6" fmla="*/ 21 w 95"/>
                    <a:gd name="T7" fmla="*/ 59 h 88"/>
                    <a:gd name="T8" fmla="*/ 29 w 95"/>
                    <a:gd name="T9" fmla="*/ 48 h 88"/>
                    <a:gd name="T10" fmla="*/ 38 w 95"/>
                    <a:gd name="T11" fmla="*/ 37 h 88"/>
                    <a:gd name="T12" fmla="*/ 49 w 95"/>
                    <a:gd name="T13" fmla="*/ 27 h 88"/>
                    <a:gd name="T14" fmla="*/ 64 w 95"/>
                    <a:gd name="T15" fmla="*/ 20 h 88"/>
                    <a:gd name="T16" fmla="*/ 79 w 95"/>
                    <a:gd name="T17" fmla="*/ 15 h 88"/>
                    <a:gd name="T18" fmla="*/ 95 w 95"/>
                    <a:gd name="T19" fmla="*/ 15 h 88"/>
                    <a:gd name="T20" fmla="*/ 95 w 95"/>
                    <a:gd name="T21" fmla="*/ 0 h 88"/>
                    <a:gd name="T22" fmla="*/ 77 w 95"/>
                    <a:gd name="T23" fmla="*/ 2 h 88"/>
                    <a:gd name="T24" fmla="*/ 59 w 95"/>
                    <a:gd name="T25" fmla="*/ 7 h 88"/>
                    <a:gd name="T26" fmla="*/ 43 w 95"/>
                    <a:gd name="T27" fmla="*/ 16 h 88"/>
                    <a:gd name="T28" fmla="*/ 30 w 95"/>
                    <a:gd name="T29" fmla="*/ 26 h 88"/>
                    <a:gd name="T30" fmla="*/ 18 w 95"/>
                    <a:gd name="T31" fmla="*/ 39 h 88"/>
                    <a:gd name="T32" fmla="*/ 8 w 95"/>
                    <a:gd name="T33" fmla="*/ 54 h 88"/>
                    <a:gd name="T34" fmla="*/ 4 w 95"/>
                    <a:gd name="T35" fmla="*/ 71 h 88"/>
                    <a:gd name="T36" fmla="*/ 0 w 95"/>
                    <a:gd name="T37" fmla="*/ 88 h 88"/>
                    <a:gd name="T38" fmla="*/ 0 w 95"/>
                    <a:gd name="T39" fmla="*/ 88 h 88"/>
                    <a:gd name="T40" fmla="*/ 16 w 95"/>
                    <a:gd name="T41" fmla="*/ 88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88"/>
                    <a:gd name="T65" fmla="*/ 95 w 95"/>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88">
                      <a:moveTo>
                        <a:pt x="16" y="88"/>
                      </a:moveTo>
                      <a:lnTo>
                        <a:pt x="16" y="88"/>
                      </a:lnTo>
                      <a:lnTo>
                        <a:pt x="17" y="73"/>
                      </a:lnTo>
                      <a:lnTo>
                        <a:pt x="21" y="59"/>
                      </a:lnTo>
                      <a:lnTo>
                        <a:pt x="29" y="48"/>
                      </a:lnTo>
                      <a:lnTo>
                        <a:pt x="38" y="37"/>
                      </a:lnTo>
                      <a:lnTo>
                        <a:pt x="49" y="27"/>
                      </a:lnTo>
                      <a:lnTo>
                        <a:pt x="64" y="20"/>
                      </a:lnTo>
                      <a:lnTo>
                        <a:pt x="79" y="15"/>
                      </a:lnTo>
                      <a:lnTo>
                        <a:pt x="95" y="15"/>
                      </a:lnTo>
                      <a:lnTo>
                        <a:pt x="95" y="0"/>
                      </a:lnTo>
                      <a:lnTo>
                        <a:pt x="77" y="2"/>
                      </a:lnTo>
                      <a:lnTo>
                        <a:pt x="59" y="7"/>
                      </a:lnTo>
                      <a:lnTo>
                        <a:pt x="43" y="16"/>
                      </a:lnTo>
                      <a:lnTo>
                        <a:pt x="30" y="26"/>
                      </a:lnTo>
                      <a:lnTo>
                        <a:pt x="18" y="39"/>
                      </a:lnTo>
                      <a:lnTo>
                        <a:pt x="8" y="54"/>
                      </a:lnTo>
                      <a:lnTo>
                        <a:pt x="4" y="71"/>
                      </a:lnTo>
                      <a:lnTo>
                        <a:pt x="0" y="88"/>
                      </a:lnTo>
                      <a:lnTo>
                        <a:pt x="16" y="88"/>
                      </a:lnTo>
                      <a:close/>
                    </a:path>
                  </a:pathLst>
                </a:custGeom>
                <a:solidFill>
                  <a:srgbClr val="808284"/>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27" name="Freeform 141"/>
                <p:cNvSpPr>
                  <a:spLocks/>
                </p:cNvSpPr>
                <p:nvPr/>
              </p:nvSpPr>
              <p:spPr bwMode="auto">
                <a:xfrm>
                  <a:off x="4970" y="3235"/>
                  <a:ext cx="95" cy="89"/>
                </a:xfrm>
                <a:custGeom>
                  <a:avLst/>
                  <a:gdLst>
                    <a:gd name="T0" fmla="*/ 95 w 95"/>
                    <a:gd name="T1" fmla="*/ 74 h 89"/>
                    <a:gd name="T2" fmla="*/ 95 w 95"/>
                    <a:gd name="T3" fmla="*/ 74 h 89"/>
                    <a:gd name="T4" fmla="*/ 79 w 95"/>
                    <a:gd name="T5" fmla="*/ 73 h 89"/>
                    <a:gd name="T6" fmla="*/ 64 w 95"/>
                    <a:gd name="T7" fmla="*/ 69 h 89"/>
                    <a:gd name="T8" fmla="*/ 49 w 95"/>
                    <a:gd name="T9" fmla="*/ 62 h 89"/>
                    <a:gd name="T10" fmla="*/ 38 w 95"/>
                    <a:gd name="T11" fmla="*/ 52 h 89"/>
                    <a:gd name="T12" fmla="*/ 29 w 95"/>
                    <a:gd name="T13" fmla="*/ 41 h 89"/>
                    <a:gd name="T14" fmla="*/ 21 w 95"/>
                    <a:gd name="T15" fmla="*/ 29 h 89"/>
                    <a:gd name="T16" fmla="*/ 17 w 95"/>
                    <a:gd name="T17" fmla="*/ 15 h 89"/>
                    <a:gd name="T18" fmla="*/ 16 w 95"/>
                    <a:gd name="T19" fmla="*/ 0 h 89"/>
                    <a:gd name="T20" fmla="*/ 0 w 95"/>
                    <a:gd name="T21" fmla="*/ 0 h 89"/>
                    <a:gd name="T22" fmla="*/ 4 w 95"/>
                    <a:gd name="T23" fmla="*/ 17 h 89"/>
                    <a:gd name="T24" fmla="*/ 8 w 95"/>
                    <a:gd name="T25" fmla="*/ 34 h 89"/>
                    <a:gd name="T26" fmla="*/ 18 w 95"/>
                    <a:gd name="T27" fmla="*/ 50 h 89"/>
                    <a:gd name="T28" fmla="*/ 30 w 95"/>
                    <a:gd name="T29" fmla="*/ 63 h 89"/>
                    <a:gd name="T30" fmla="*/ 43 w 95"/>
                    <a:gd name="T31" fmla="*/ 73 h 89"/>
                    <a:gd name="T32" fmla="*/ 59 w 95"/>
                    <a:gd name="T33" fmla="*/ 82 h 89"/>
                    <a:gd name="T34" fmla="*/ 77 w 95"/>
                    <a:gd name="T35" fmla="*/ 86 h 89"/>
                    <a:gd name="T36" fmla="*/ 95 w 95"/>
                    <a:gd name="T37" fmla="*/ 89 h 89"/>
                    <a:gd name="T38" fmla="*/ 95 w 95"/>
                    <a:gd name="T39" fmla="*/ 89 h 89"/>
                    <a:gd name="T40" fmla="*/ 95 w 95"/>
                    <a:gd name="T41" fmla="*/ 74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89"/>
                    <a:gd name="T65" fmla="*/ 95 w 95"/>
                    <a:gd name="T66" fmla="*/ 89 h 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89">
                      <a:moveTo>
                        <a:pt x="95" y="74"/>
                      </a:moveTo>
                      <a:lnTo>
                        <a:pt x="95" y="74"/>
                      </a:lnTo>
                      <a:lnTo>
                        <a:pt x="79" y="73"/>
                      </a:lnTo>
                      <a:lnTo>
                        <a:pt x="64" y="69"/>
                      </a:lnTo>
                      <a:lnTo>
                        <a:pt x="49" y="62"/>
                      </a:lnTo>
                      <a:lnTo>
                        <a:pt x="38" y="52"/>
                      </a:lnTo>
                      <a:lnTo>
                        <a:pt x="29" y="41"/>
                      </a:lnTo>
                      <a:lnTo>
                        <a:pt x="21" y="29"/>
                      </a:lnTo>
                      <a:lnTo>
                        <a:pt x="17" y="15"/>
                      </a:lnTo>
                      <a:lnTo>
                        <a:pt x="16" y="0"/>
                      </a:lnTo>
                      <a:lnTo>
                        <a:pt x="0" y="0"/>
                      </a:lnTo>
                      <a:lnTo>
                        <a:pt x="4" y="17"/>
                      </a:lnTo>
                      <a:lnTo>
                        <a:pt x="8" y="34"/>
                      </a:lnTo>
                      <a:lnTo>
                        <a:pt x="18" y="50"/>
                      </a:lnTo>
                      <a:lnTo>
                        <a:pt x="30" y="63"/>
                      </a:lnTo>
                      <a:lnTo>
                        <a:pt x="43" y="73"/>
                      </a:lnTo>
                      <a:lnTo>
                        <a:pt x="59" y="82"/>
                      </a:lnTo>
                      <a:lnTo>
                        <a:pt x="77" y="86"/>
                      </a:lnTo>
                      <a:lnTo>
                        <a:pt x="95" y="89"/>
                      </a:lnTo>
                      <a:lnTo>
                        <a:pt x="95" y="74"/>
                      </a:lnTo>
                      <a:close/>
                    </a:path>
                  </a:pathLst>
                </a:custGeom>
                <a:solidFill>
                  <a:srgbClr val="808284"/>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28" name="Freeform 142"/>
                <p:cNvSpPr>
                  <a:spLocks/>
                </p:cNvSpPr>
                <p:nvPr/>
              </p:nvSpPr>
              <p:spPr bwMode="auto">
                <a:xfrm>
                  <a:off x="5065" y="3291"/>
                  <a:ext cx="59" cy="33"/>
                </a:xfrm>
                <a:custGeom>
                  <a:avLst/>
                  <a:gdLst>
                    <a:gd name="T0" fmla="*/ 59 w 59"/>
                    <a:gd name="T1" fmla="*/ 4 h 33"/>
                    <a:gd name="T2" fmla="*/ 50 w 59"/>
                    <a:gd name="T3" fmla="*/ 3 h 33"/>
                    <a:gd name="T4" fmla="*/ 45 w 59"/>
                    <a:gd name="T5" fmla="*/ 5 h 33"/>
                    <a:gd name="T6" fmla="*/ 38 w 59"/>
                    <a:gd name="T7" fmla="*/ 8 h 33"/>
                    <a:gd name="T8" fmla="*/ 33 w 59"/>
                    <a:gd name="T9" fmla="*/ 12 h 33"/>
                    <a:gd name="T10" fmla="*/ 26 w 59"/>
                    <a:gd name="T11" fmla="*/ 14 h 33"/>
                    <a:gd name="T12" fmla="*/ 20 w 59"/>
                    <a:gd name="T13" fmla="*/ 16 h 33"/>
                    <a:gd name="T14" fmla="*/ 13 w 59"/>
                    <a:gd name="T15" fmla="*/ 18 h 33"/>
                    <a:gd name="T16" fmla="*/ 7 w 59"/>
                    <a:gd name="T17" fmla="*/ 19 h 33"/>
                    <a:gd name="T18" fmla="*/ 0 w 59"/>
                    <a:gd name="T19" fmla="*/ 18 h 33"/>
                    <a:gd name="T20" fmla="*/ 0 w 59"/>
                    <a:gd name="T21" fmla="*/ 33 h 33"/>
                    <a:gd name="T22" fmla="*/ 7 w 59"/>
                    <a:gd name="T23" fmla="*/ 32 h 33"/>
                    <a:gd name="T24" fmla="*/ 15 w 59"/>
                    <a:gd name="T25" fmla="*/ 31 h 33"/>
                    <a:gd name="T26" fmla="*/ 24 w 59"/>
                    <a:gd name="T27" fmla="*/ 29 h 33"/>
                    <a:gd name="T28" fmla="*/ 31 w 59"/>
                    <a:gd name="T29" fmla="*/ 27 h 33"/>
                    <a:gd name="T30" fmla="*/ 37 w 59"/>
                    <a:gd name="T31" fmla="*/ 25 h 33"/>
                    <a:gd name="T32" fmla="*/ 45 w 59"/>
                    <a:gd name="T33" fmla="*/ 21 h 33"/>
                    <a:gd name="T34" fmla="*/ 51 w 59"/>
                    <a:gd name="T35" fmla="*/ 18 h 33"/>
                    <a:gd name="T36" fmla="*/ 57 w 59"/>
                    <a:gd name="T37" fmla="*/ 14 h 33"/>
                    <a:gd name="T38" fmla="*/ 48 w 59"/>
                    <a:gd name="T39" fmla="*/ 13 h 33"/>
                    <a:gd name="T40" fmla="*/ 59 w 59"/>
                    <a:gd name="T41" fmla="*/ 4 h 33"/>
                    <a:gd name="T42" fmla="*/ 55 w 59"/>
                    <a:gd name="T43" fmla="*/ 0 h 33"/>
                    <a:gd name="T44" fmla="*/ 50 w 59"/>
                    <a:gd name="T45" fmla="*/ 3 h 33"/>
                    <a:gd name="T46" fmla="*/ 59 w 59"/>
                    <a:gd name="T47" fmla="*/ 4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33"/>
                    <a:gd name="T74" fmla="*/ 59 w 59"/>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33">
                      <a:moveTo>
                        <a:pt x="59" y="4"/>
                      </a:moveTo>
                      <a:lnTo>
                        <a:pt x="50" y="3"/>
                      </a:lnTo>
                      <a:lnTo>
                        <a:pt x="45" y="5"/>
                      </a:lnTo>
                      <a:lnTo>
                        <a:pt x="38" y="8"/>
                      </a:lnTo>
                      <a:lnTo>
                        <a:pt x="33" y="12"/>
                      </a:lnTo>
                      <a:lnTo>
                        <a:pt x="26" y="14"/>
                      </a:lnTo>
                      <a:lnTo>
                        <a:pt x="20" y="16"/>
                      </a:lnTo>
                      <a:lnTo>
                        <a:pt x="13" y="18"/>
                      </a:lnTo>
                      <a:lnTo>
                        <a:pt x="7" y="19"/>
                      </a:lnTo>
                      <a:lnTo>
                        <a:pt x="0" y="18"/>
                      </a:lnTo>
                      <a:lnTo>
                        <a:pt x="0" y="33"/>
                      </a:lnTo>
                      <a:lnTo>
                        <a:pt x="7" y="32"/>
                      </a:lnTo>
                      <a:lnTo>
                        <a:pt x="15" y="31"/>
                      </a:lnTo>
                      <a:lnTo>
                        <a:pt x="24" y="29"/>
                      </a:lnTo>
                      <a:lnTo>
                        <a:pt x="31" y="27"/>
                      </a:lnTo>
                      <a:lnTo>
                        <a:pt x="37" y="25"/>
                      </a:lnTo>
                      <a:lnTo>
                        <a:pt x="45" y="21"/>
                      </a:lnTo>
                      <a:lnTo>
                        <a:pt x="51" y="18"/>
                      </a:lnTo>
                      <a:lnTo>
                        <a:pt x="57" y="14"/>
                      </a:lnTo>
                      <a:lnTo>
                        <a:pt x="48" y="13"/>
                      </a:lnTo>
                      <a:lnTo>
                        <a:pt x="59" y="4"/>
                      </a:lnTo>
                      <a:lnTo>
                        <a:pt x="55" y="0"/>
                      </a:lnTo>
                      <a:lnTo>
                        <a:pt x="50" y="3"/>
                      </a:lnTo>
                      <a:lnTo>
                        <a:pt x="59" y="4"/>
                      </a:lnTo>
                      <a:close/>
                    </a:path>
                  </a:pathLst>
                </a:custGeom>
                <a:solidFill>
                  <a:srgbClr val="808284"/>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29" name="Freeform 143"/>
                <p:cNvSpPr>
                  <a:spLocks/>
                </p:cNvSpPr>
                <p:nvPr/>
              </p:nvSpPr>
              <p:spPr bwMode="auto">
                <a:xfrm>
                  <a:off x="5113" y="3295"/>
                  <a:ext cx="38" cy="34"/>
                </a:xfrm>
                <a:custGeom>
                  <a:avLst/>
                  <a:gdLst>
                    <a:gd name="T0" fmla="*/ 32 w 38"/>
                    <a:gd name="T1" fmla="*/ 34 h 34"/>
                    <a:gd name="T2" fmla="*/ 33 w 38"/>
                    <a:gd name="T3" fmla="*/ 24 h 34"/>
                    <a:gd name="T4" fmla="*/ 11 w 38"/>
                    <a:gd name="T5" fmla="*/ 0 h 34"/>
                    <a:gd name="T6" fmla="*/ 0 w 38"/>
                    <a:gd name="T7" fmla="*/ 9 h 34"/>
                    <a:gd name="T8" fmla="*/ 22 w 38"/>
                    <a:gd name="T9" fmla="*/ 33 h 34"/>
                    <a:gd name="T10" fmla="*/ 23 w 38"/>
                    <a:gd name="T11" fmla="*/ 23 h 34"/>
                    <a:gd name="T12" fmla="*/ 32 w 38"/>
                    <a:gd name="T13" fmla="*/ 34 h 34"/>
                    <a:gd name="T14" fmla="*/ 38 w 38"/>
                    <a:gd name="T15" fmla="*/ 29 h 34"/>
                    <a:gd name="T16" fmla="*/ 33 w 38"/>
                    <a:gd name="T17" fmla="*/ 24 h 34"/>
                    <a:gd name="T18" fmla="*/ 32 w 38"/>
                    <a:gd name="T19" fmla="*/ 34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34"/>
                    <a:gd name="T32" fmla="*/ 38 w 38"/>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34">
                      <a:moveTo>
                        <a:pt x="32" y="34"/>
                      </a:moveTo>
                      <a:lnTo>
                        <a:pt x="33" y="24"/>
                      </a:lnTo>
                      <a:lnTo>
                        <a:pt x="11" y="0"/>
                      </a:lnTo>
                      <a:lnTo>
                        <a:pt x="0" y="9"/>
                      </a:lnTo>
                      <a:lnTo>
                        <a:pt x="22" y="33"/>
                      </a:lnTo>
                      <a:lnTo>
                        <a:pt x="23" y="23"/>
                      </a:lnTo>
                      <a:lnTo>
                        <a:pt x="32" y="34"/>
                      </a:lnTo>
                      <a:lnTo>
                        <a:pt x="38" y="29"/>
                      </a:lnTo>
                      <a:lnTo>
                        <a:pt x="33" y="24"/>
                      </a:lnTo>
                      <a:lnTo>
                        <a:pt x="32" y="34"/>
                      </a:lnTo>
                      <a:close/>
                    </a:path>
                  </a:pathLst>
                </a:custGeom>
                <a:solidFill>
                  <a:srgbClr val="808284"/>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30" name="Freeform 144"/>
                <p:cNvSpPr>
                  <a:spLocks/>
                </p:cNvSpPr>
                <p:nvPr/>
              </p:nvSpPr>
              <p:spPr bwMode="auto">
                <a:xfrm>
                  <a:off x="5065" y="3318"/>
                  <a:ext cx="80" cy="38"/>
                </a:xfrm>
                <a:custGeom>
                  <a:avLst/>
                  <a:gdLst>
                    <a:gd name="T0" fmla="*/ 0 w 80"/>
                    <a:gd name="T1" fmla="*/ 38 h 38"/>
                    <a:gd name="T2" fmla="*/ 0 w 80"/>
                    <a:gd name="T3" fmla="*/ 38 h 38"/>
                    <a:gd name="T4" fmla="*/ 10 w 80"/>
                    <a:gd name="T5" fmla="*/ 37 h 38"/>
                    <a:gd name="T6" fmla="*/ 22 w 80"/>
                    <a:gd name="T7" fmla="*/ 35 h 38"/>
                    <a:gd name="T8" fmla="*/ 32 w 80"/>
                    <a:gd name="T9" fmla="*/ 33 h 38"/>
                    <a:gd name="T10" fmla="*/ 43 w 80"/>
                    <a:gd name="T11" fmla="*/ 29 h 38"/>
                    <a:gd name="T12" fmla="*/ 52 w 80"/>
                    <a:gd name="T13" fmla="*/ 26 h 38"/>
                    <a:gd name="T14" fmla="*/ 62 w 80"/>
                    <a:gd name="T15" fmla="*/ 22 h 38"/>
                    <a:gd name="T16" fmla="*/ 71 w 80"/>
                    <a:gd name="T17" fmla="*/ 16 h 38"/>
                    <a:gd name="T18" fmla="*/ 80 w 80"/>
                    <a:gd name="T19" fmla="*/ 11 h 38"/>
                    <a:gd name="T20" fmla="*/ 71 w 80"/>
                    <a:gd name="T21" fmla="*/ 0 h 38"/>
                    <a:gd name="T22" fmla="*/ 64 w 80"/>
                    <a:gd name="T23" fmla="*/ 5 h 38"/>
                    <a:gd name="T24" fmla="*/ 56 w 80"/>
                    <a:gd name="T25" fmla="*/ 9 h 38"/>
                    <a:gd name="T26" fmla="*/ 48 w 80"/>
                    <a:gd name="T27" fmla="*/ 13 h 38"/>
                    <a:gd name="T28" fmla="*/ 38 w 80"/>
                    <a:gd name="T29" fmla="*/ 16 h 38"/>
                    <a:gd name="T30" fmla="*/ 30 w 80"/>
                    <a:gd name="T31" fmla="*/ 20 h 38"/>
                    <a:gd name="T32" fmla="*/ 20 w 80"/>
                    <a:gd name="T33" fmla="*/ 22 h 38"/>
                    <a:gd name="T34" fmla="*/ 10 w 80"/>
                    <a:gd name="T35" fmla="*/ 24 h 38"/>
                    <a:gd name="T36" fmla="*/ 0 w 80"/>
                    <a:gd name="T37" fmla="*/ 23 h 38"/>
                    <a:gd name="T38" fmla="*/ 0 w 80"/>
                    <a:gd name="T39" fmla="*/ 23 h 38"/>
                    <a:gd name="T40" fmla="*/ 0 w 80"/>
                    <a:gd name="T41" fmla="*/ 38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38"/>
                    <a:gd name="T65" fmla="*/ 80 w 80"/>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38">
                      <a:moveTo>
                        <a:pt x="0" y="38"/>
                      </a:moveTo>
                      <a:lnTo>
                        <a:pt x="0" y="38"/>
                      </a:lnTo>
                      <a:lnTo>
                        <a:pt x="10" y="37"/>
                      </a:lnTo>
                      <a:lnTo>
                        <a:pt x="22" y="35"/>
                      </a:lnTo>
                      <a:lnTo>
                        <a:pt x="32" y="33"/>
                      </a:lnTo>
                      <a:lnTo>
                        <a:pt x="43" y="29"/>
                      </a:lnTo>
                      <a:lnTo>
                        <a:pt x="52" y="26"/>
                      </a:lnTo>
                      <a:lnTo>
                        <a:pt x="62" y="22"/>
                      </a:lnTo>
                      <a:lnTo>
                        <a:pt x="71" y="16"/>
                      </a:lnTo>
                      <a:lnTo>
                        <a:pt x="80" y="11"/>
                      </a:lnTo>
                      <a:lnTo>
                        <a:pt x="71" y="0"/>
                      </a:lnTo>
                      <a:lnTo>
                        <a:pt x="64" y="5"/>
                      </a:lnTo>
                      <a:lnTo>
                        <a:pt x="56" y="9"/>
                      </a:lnTo>
                      <a:lnTo>
                        <a:pt x="48" y="13"/>
                      </a:lnTo>
                      <a:lnTo>
                        <a:pt x="38" y="16"/>
                      </a:lnTo>
                      <a:lnTo>
                        <a:pt x="30" y="20"/>
                      </a:lnTo>
                      <a:lnTo>
                        <a:pt x="20" y="22"/>
                      </a:lnTo>
                      <a:lnTo>
                        <a:pt x="10" y="24"/>
                      </a:lnTo>
                      <a:lnTo>
                        <a:pt x="0" y="23"/>
                      </a:lnTo>
                      <a:lnTo>
                        <a:pt x="0" y="38"/>
                      </a:lnTo>
                      <a:close/>
                    </a:path>
                  </a:pathLst>
                </a:custGeom>
                <a:solidFill>
                  <a:srgbClr val="808284"/>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31" name="Freeform 145"/>
                <p:cNvSpPr>
                  <a:spLocks/>
                </p:cNvSpPr>
                <p:nvPr/>
              </p:nvSpPr>
              <p:spPr bwMode="auto">
                <a:xfrm>
                  <a:off x="5065" y="3115"/>
                  <a:ext cx="128" cy="121"/>
                </a:xfrm>
                <a:custGeom>
                  <a:avLst/>
                  <a:gdLst>
                    <a:gd name="T0" fmla="*/ 128 w 128"/>
                    <a:gd name="T1" fmla="*/ 121 h 121"/>
                    <a:gd name="T2" fmla="*/ 128 w 128"/>
                    <a:gd name="T3" fmla="*/ 121 h 121"/>
                    <a:gd name="T4" fmla="*/ 124 w 128"/>
                    <a:gd name="T5" fmla="*/ 97 h 121"/>
                    <a:gd name="T6" fmla="*/ 117 w 128"/>
                    <a:gd name="T7" fmla="*/ 75 h 121"/>
                    <a:gd name="T8" fmla="*/ 105 w 128"/>
                    <a:gd name="T9" fmla="*/ 55 h 121"/>
                    <a:gd name="T10" fmla="*/ 89 w 128"/>
                    <a:gd name="T11" fmla="*/ 36 h 121"/>
                    <a:gd name="T12" fmla="*/ 71 w 128"/>
                    <a:gd name="T13" fmla="*/ 22 h 121"/>
                    <a:gd name="T14" fmla="*/ 49 w 128"/>
                    <a:gd name="T15" fmla="*/ 10 h 121"/>
                    <a:gd name="T16" fmla="*/ 25 w 128"/>
                    <a:gd name="T17" fmla="*/ 3 h 121"/>
                    <a:gd name="T18" fmla="*/ 0 w 128"/>
                    <a:gd name="T19" fmla="*/ 0 h 121"/>
                    <a:gd name="T20" fmla="*/ 0 w 128"/>
                    <a:gd name="T21" fmla="*/ 15 h 121"/>
                    <a:gd name="T22" fmla="*/ 23 w 128"/>
                    <a:gd name="T23" fmla="*/ 16 h 121"/>
                    <a:gd name="T24" fmla="*/ 45 w 128"/>
                    <a:gd name="T25" fmla="*/ 23 h 121"/>
                    <a:gd name="T26" fmla="*/ 64 w 128"/>
                    <a:gd name="T27" fmla="*/ 33 h 121"/>
                    <a:gd name="T28" fmla="*/ 81 w 128"/>
                    <a:gd name="T29" fmla="*/ 47 h 121"/>
                    <a:gd name="T30" fmla="*/ 94 w 128"/>
                    <a:gd name="T31" fmla="*/ 61 h 121"/>
                    <a:gd name="T32" fmla="*/ 104 w 128"/>
                    <a:gd name="T33" fmla="*/ 80 h 121"/>
                    <a:gd name="T34" fmla="*/ 111 w 128"/>
                    <a:gd name="T35" fmla="*/ 99 h 121"/>
                    <a:gd name="T36" fmla="*/ 112 w 128"/>
                    <a:gd name="T37" fmla="*/ 121 h 121"/>
                    <a:gd name="T38" fmla="*/ 112 w 128"/>
                    <a:gd name="T39" fmla="*/ 121 h 121"/>
                    <a:gd name="T40" fmla="*/ 128 w 128"/>
                    <a:gd name="T41" fmla="*/ 121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121"/>
                    <a:gd name="T65" fmla="*/ 128 w 128"/>
                    <a:gd name="T66" fmla="*/ 121 h 1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121">
                      <a:moveTo>
                        <a:pt x="128" y="121"/>
                      </a:moveTo>
                      <a:lnTo>
                        <a:pt x="128" y="121"/>
                      </a:lnTo>
                      <a:lnTo>
                        <a:pt x="124" y="97"/>
                      </a:lnTo>
                      <a:lnTo>
                        <a:pt x="117" y="75"/>
                      </a:lnTo>
                      <a:lnTo>
                        <a:pt x="105" y="55"/>
                      </a:lnTo>
                      <a:lnTo>
                        <a:pt x="89" y="36"/>
                      </a:lnTo>
                      <a:lnTo>
                        <a:pt x="71" y="22"/>
                      </a:lnTo>
                      <a:lnTo>
                        <a:pt x="49" y="10"/>
                      </a:lnTo>
                      <a:lnTo>
                        <a:pt x="25" y="3"/>
                      </a:lnTo>
                      <a:lnTo>
                        <a:pt x="0" y="0"/>
                      </a:lnTo>
                      <a:lnTo>
                        <a:pt x="0" y="15"/>
                      </a:lnTo>
                      <a:lnTo>
                        <a:pt x="23" y="16"/>
                      </a:lnTo>
                      <a:lnTo>
                        <a:pt x="45" y="23"/>
                      </a:lnTo>
                      <a:lnTo>
                        <a:pt x="64" y="33"/>
                      </a:lnTo>
                      <a:lnTo>
                        <a:pt x="81" y="47"/>
                      </a:lnTo>
                      <a:lnTo>
                        <a:pt x="94" y="61"/>
                      </a:lnTo>
                      <a:lnTo>
                        <a:pt x="104" y="80"/>
                      </a:lnTo>
                      <a:lnTo>
                        <a:pt x="111" y="99"/>
                      </a:lnTo>
                      <a:lnTo>
                        <a:pt x="112" y="121"/>
                      </a:lnTo>
                      <a:lnTo>
                        <a:pt x="128" y="121"/>
                      </a:lnTo>
                      <a:close/>
                    </a:path>
                  </a:pathLst>
                </a:custGeom>
                <a:solidFill>
                  <a:srgbClr val="808284"/>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32" name="Freeform 146"/>
                <p:cNvSpPr>
                  <a:spLocks/>
                </p:cNvSpPr>
                <p:nvPr/>
              </p:nvSpPr>
              <p:spPr bwMode="auto">
                <a:xfrm>
                  <a:off x="5135" y="3236"/>
                  <a:ext cx="58" cy="97"/>
                </a:xfrm>
                <a:custGeom>
                  <a:avLst/>
                  <a:gdLst>
                    <a:gd name="T0" fmla="*/ 0 w 58"/>
                    <a:gd name="T1" fmla="*/ 92 h 97"/>
                    <a:gd name="T2" fmla="*/ 10 w 58"/>
                    <a:gd name="T3" fmla="*/ 93 h 97"/>
                    <a:gd name="T4" fmla="*/ 18 w 58"/>
                    <a:gd name="T5" fmla="*/ 83 h 97"/>
                    <a:gd name="T6" fmla="*/ 28 w 58"/>
                    <a:gd name="T7" fmla="*/ 74 h 97"/>
                    <a:gd name="T8" fmla="*/ 36 w 58"/>
                    <a:gd name="T9" fmla="*/ 63 h 97"/>
                    <a:gd name="T10" fmla="*/ 43 w 58"/>
                    <a:gd name="T11" fmla="*/ 51 h 97"/>
                    <a:gd name="T12" fmla="*/ 49 w 58"/>
                    <a:gd name="T13" fmla="*/ 39 h 97"/>
                    <a:gd name="T14" fmla="*/ 53 w 58"/>
                    <a:gd name="T15" fmla="*/ 26 h 97"/>
                    <a:gd name="T16" fmla="*/ 55 w 58"/>
                    <a:gd name="T17" fmla="*/ 13 h 97"/>
                    <a:gd name="T18" fmla="*/ 58 w 58"/>
                    <a:gd name="T19" fmla="*/ 0 h 97"/>
                    <a:gd name="T20" fmla="*/ 42 w 58"/>
                    <a:gd name="T21" fmla="*/ 0 h 97"/>
                    <a:gd name="T22" fmla="*/ 42 w 58"/>
                    <a:gd name="T23" fmla="*/ 13 h 97"/>
                    <a:gd name="T24" fmla="*/ 40 w 58"/>
                    <a:gd name="T25" fmla="*/ 24 h 97"/>
                    <a:gd name="T26" fmla="*/ 36 w 58"/>
                    <a:gd name="T27" fmla="*/ 35 h 97"/>
                    <a:gd name="T28" fmla="*/ 30 w 58"/>
                    <a:gd name="T29" fmla="*/ 45 h 97"/>
                    <a:gd name="T30" fmla="*/ 25 w 58"/>
                    <a:gd name="T31" fmla="*/ 57 h 97"/>
                    <a:gd name="T32" fmla="*/ 17 w 58"/>
                    <a:gd name="T33" fmla="*/ 66 h 97"/>
                    <a:gd name="T34" fmla="*/ 10 w 58"/>
                    <a:gd name="T35" fmla="*/ 74 h 97"/>
                    <a:gd name="T36" fmla="*/ 1 w 58"/>
                    <a:gd name="T37" fmla="*/ 82 h 97"/>
                    <a:gd name="T38" fmla="*/ 11 w 58"/>
                    <a:gd name="T39" fmla="*/ 83 h 97"/>
                    <a:gd name="T40" fmla="*/ 0 w 58"/>
                    <a:gd name="T41" fmla="*/ 92 h 97"/>
                    <a:gd name="T42" fmla="*/ 5 w 58"/>
                    <a:gd name="T43" fmla="*/ 97 h 97"/>
                    <a:gd name="T44" fmla="*/ 10 w 58"/>
                    <a:gd name="T45" fmla="*/ 93 h 97"/>
                    <a:gd name="T46" fmla="*/ 0 w 58"/>
                    <a:gd name="T47" fmla="*/ 92 h 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97"/>
                    <a:gd name="T74" fmla="*/ 58 w 58"/>
                    <a:gd name="T75" fmla="*/ 97 h 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97">
                      <a:moveTo>
                        <a:pt x="0" y="92"/>
                      </a:moveTo>
                      <a:lnTo>
                        <a:pt x="10" y="93"/>
                      </a:lnTo>
                      <a:lnTo>
                        <a:pt x="18" y="83"/>
                      </a:lnTo>
                      <a:lnTo>
                        <a:pt x="28" y="74"/>
                      </a:lnTo>
                      <a:lnTo>
                        <a:pt x="36" y="63"/>
                      </a:lnTo>
                      <a:lnTo>
                        <a:pt x="43" y="51"/>
                      </a:lnTo>
                      <a:lnTo>
                        <a:pt x="49" y="39"/>
                      </a:lnTo>
                      <a:lnTo>
                        <a:pt x="53" y="26"/>
                      </a:lnTo>
                      <a:lnTo>
                        <a:pt x="55" y="13"/>
                      </a:lnTo>
                      <a:lnTo>
                        <a:pt x="58" y="0"/>
                      </a:lnTo>
                      <a:lnTo>
                        <a:pt x="42" y="0"/>
                      </a:lnTo>
                      <a:lnTo>
                        <a:pt x="42" y="13"/>
                      </a:lnTo>
                      <a:lnTo>
                        <a:pt x="40" y="24"/>
                      </a:lnTo>
                      <a:lnTo>
                        <a:pt x="36" y="35"/>
                      </a:lnTo>
                      <a:lnTo>
                        <a:pt x="30" y="45"/>
                      </a:lnTo>
                      <a:lnTo>
                        <a:pt x="25" y="57"/>
                      </a:lnTo>
                      <a:lnTo>
                        <a:pt x="17" y="66"/>
                      </a:lnTo>
                      <a:lnTo>
                        <a:pt x="10" y="74"/>
                      </a:lnTo>
                      <a:lnTo>
                        <a:pt x="1" y="82"/>
                      </a:lnTo>
                      <a:lnTo>
                        <a:pt x="11" y="83"/>
                      </a:lnTo>
                      <a:lnTo>
                        <a:pt x="0" y="92"/>
                      </a:lnTo>
                      <a:lnTo>
                        <a:pt x="5" y="97"/>
                      </a:lnTo>
                      <a:lnTo>
                        <a:pt x="10" y="93"/>
                      </a:lnTo>
                      <a:lnTo>
                        <a:pt x="0" y="92"/>
                      </a:lnTo>
                      <a:close/>
                    </a:path>
                  </a:pathLst>
                </a:custGeom>
                <a:solidFill>
                  <a:srgbClr val="808284"/>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33" name="Freeform 147"/>
                <p:cNvSpPr>
                  <a:spLocks/>
                </p:cNvSpPr>
                <p:nvPr/>
              </p:nvSpPr>
              <p:spPr bwMode="auto">
                <a:xfrm>
                  <a:off x="5109" y="3294"/>
                  <a:ext cx="37" cy="34"/>
                </a:xfrm>
                <a:custGeom>
                  <a:avLst/>
                  <a:gdLst>
                    <a:gd name="T0" fmla="*/ 5 w 37"/>
                    <a:gd name="T1" fmla="*/ 0 h 34"/>
                    <a:gd name="T2" fmla="*/ 4 w 37"/>
                    <a:gd name="T3" fmla="*/ 10 h 34"/>
                    <a:gd name="T4" fmla="*/ 26 w 37"/>
                    <a:gd name="T5" fmla="*/ 34 h 34"/>
                    <a:gd name="T6" fmla="*/ 37 w 37"/>
                    <a:gd name="T7" fmla="*/ 25 h 34"/>
                    <a:gd name="T8" fmla="*/ 15 w 37"/>
                    <a:gd name="T9" fmla="*/ 1 h 34"/>
                    <a:gd name="T10" fmla="*/ 14 w 37"/>
                    <a:gd name="T11" fmla="*/ 11 h 34"/>
                    <a:gd name="T12" fmla="*/ 5 w 37"/>
                    <a:gd name="T13" fmla="*/ 0 h 34"/>
                    <a:gd name="T14" fmla="*/ 0 w 37"/>
                    <a:gd name="T15" fmla="*/ 5 h 34"/>
                    <a:gd name="T16" fmla="*/ 4 w 37"/>
                    <a:gd name="T17" fmla="*/ 10 h 34"/>
                    <a:gd name="T18" fmla="*/ 5 w 37"/>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4"/>
                    <a:gd name="T32" fmla="*/ 37 w 37"/>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4">
                      <a:moveTo>
                        <a:pt x="5" y="0"/>
                      </a:moveTo>
                      <a:lnTo>
                        <a:pt x="4" y="10"/>
                      </a:lnTo>
                      <a:lnTo>
                        <a:pt x="26" y="34"/>
                      </a:lnTo>
                      <a:lnTo>
                        <a:pt x="37" y="25"/>
                      </a:lnTo>
                      <a:lnTo>
                        <a:pt x="15" y="1"/>
                      </a:lnTo>
                      <a:lnTo>
                        <a:pt x="14" y="11"/>
                      </a:lnTo>
                      <a:lnTo>
                        <a:pt x="5" y="0"/>
                      </a:lnTo>
                      <a:lnTo>
                        <a:pt x="0" y="5"/>
                      </a:lnTo>
                      <a:lnTo>
                        <a:pt x="4" y="10"/>
                      </a:lnTo>
                      <a:lnTo>
                        <a:pt x="5" y="0"/>
                      </a:lnTo>
                      <a:close/>
                    </a:path>
                  </a:pathLst>
                </a:custGeom>
                <a:solidFill>
                  <a:srgbClr val="808284"/>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grpSp>
        </p:grpSp>
        <p:grpSp>
          <p:nvGrpSpPr>
            <p:cNvPr id="6" name="Group 148"/>
            <p:cNvGrpSpPr>
              <a:grpSpLocks/>
            </p:cNvGrpSpPr>
            <p:nvPr/>
          </p:nvGrpSpPr>
          <p:grpSpPr bwMode="auto">
            <a:xfrm>
              <a:off x="4762" y="2997"/>
              <a:ext cx="267" cy="373"/>
              <a:chOff x="3380" y="2377"/>
              <a:chExt cx="493" cy="689"/>
            </a:xfrm>
          </p:grpSpPr>
          <p:sp>
            <p:nvSpPr>
              <p:cNvPr id="7" name="Freeform 149"/>
              <p:cNvSpPr>
                <a:spLocks/>
              </p:cNvSpPr>
              <p:nvPr/>
            </p:nvSpPr>
            <p:spPr bwMode="auto">
              <a:xfrm>
                <a:off x="3646" y="3046"/>
                <a:ext cx="18" cy="20"/>
              </a:xfrm>
              <a:custGeom>
                <a:avLst/>
                <a:gdLst>
                  <a:gd name="T0" fmla="*/ 0 w 18"/>
                  <a:gd name="T1" fmla="*/ 18 h 20"/>
                  <a:gd name="T2" fmla="*/ 9 w 18"/>
                  <a:gd name="T3" fmla="*/ 20 h 20"/>
                  <a:gd name="T4" fmla="*/ 16 w 18"/>
                  <a:gd name="T5" fmla="*/ 16 h 20"/>
                  <a:gd name="T6" fmla="*/ 18 w 18"/>
                  <a:gd name="T7" fmla="*/ 8 h 20"/>
                  <a:gd name="T8" fmla="*/ 13 w 18"/>
                  <a:gd name="T9" fmla="*/ 0 h 20"/>
                  <a:gd name="T10" fmla="*/ 0 w 18"/>
                  <a:gd name="T11" fmla="*/ 18 h 20"/>
                  <a:gd name="T12" fmla="*/ 0 60000 65536"/>
                  <a:gd name="T13" fmla="*/ 0 60000 65536"/>
                  <a:gd name="T14" fmla="*/ 0 60000 65536"/>
                  <a:gd name="T15" fmla="*/ 0 60000 65536"/>
                  <a:gd name="T16" fmla="*/ 0 60000 65536"/>
                  <a:gd name="T17" fmla="*/ 0 60000 65536"/>
                  <a:gd name="T18" fmla="*/ 0 w 18"/>
                  <a:gd name="T19" fmla="*/ 0 h 20"/>
                  <a:gd name="T20" fmla="*/ 18 w 1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8" h="20">
                    <a:moveTo>
                      <a:pt x="0" y="18"/>
                    </a:moveTo>
                    <a:lnTo>
                      <a:pt x="9" y="20"/>
                    </a:lnTo>
                    <a:lnTo>
                      <a:pt x="16" y="16"/>
                    </a:lnTo>
                    <a:lnTo>
                      <a:pt x="18" y="8"/>
                    </a:lnTo>
                    <a:lnTo>
                      <a:pt x="13" y="0"/>
                    </a:lnTo>
                    <a:lnTo>
                      <a:pt x="0" y="18"/>
                    </a:lnTo>
                    <a:close/>
                  </a:path>
                </a:pathLst>
              </a:custGeom>
              <a:solidFill>
                <a:srgbClr val="000000"/>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8" name="Freeform 150"/>
              <p:cNvSpPr>
                <a:spLocks/>
              </p:cNvSpPr>
              <p:nvPr/>
            </p:nvSpPr>
            <p:spPr bwMode="auto">
              <a:xfrm>
                <a:off x="3598" y="2892"/>
                <a:ext cx="82" cy="172"/>
              </a:xfrm>
              <a:custGeom>
                <a:avLst/>
                <a:gdLst>
                  <a:gd name="T0" fmla="*/ 73 w 82"/>
                  <a:gd name="T1" fmla="*/ 0 h 172"/>
                  <a:gd name="T2" fmla="*/ 73 w 82"/>
                  <a:gd name="T3" fmla="*/ 0 h 172"/>
                  <a:gd name="T4" fmla="*/ 41 w 82"/>
                  <a:gd name="T5" fmla="*/ 19 h 172"/>
                  <a:gd name="T6" fmla="*/ 18 w 82"/>
                  <a:gd name="T7" fmla="*/ 42 h 172"/>
                  <a:gd name="T8" fmla="*/ 5 w 82"/>
                  <a:gd name="T9" fmla="*/ 66 h 172"/>
                  <a:gd name="T10" fmla="*/ 0 w 82"/>
                  <a:gd name="T11" fmla="*/ 89 h 172"/>
                  <a:gd name="T12" fmla="*/ 3 w 82"/>
                  <a:gd name="T13" fmla="*/ 112 h 172"/>
                  <a:gd name="T14" fmla="*/ 15 w 82"/>
                  <a:gd name="T15" fmla="*/ 135 h 172"/>
                  <a:gd name="T16" fmla="*/ 30 w 82"/>
                  <a:gd name="T17" fmla="*/ 154 h 172"/>
                  <a:gd name="T18" fmla="*/ 48 w 82"/>
                  <a:gd name="T19" fmla="*/ 172 h 172"/>
                  <a:gd name="T20" fmla="*/ 61 w 82"/>
                  <a:gd name="T21" fmla="*/ 154 h 172"/>
                  <a:gd name="T22" fmla="*/ 45 w 82"/>
                  <a:gd name="T23" fmla="*/ 139 h 172"/>
                  <a:gd name="T24" fmla="*/ 32 w 82"/>
                  <a:gd name="T25" fmla="*/ 124 h 172"/>
                  <a:gd name="T26" fmla="*/ 24 w 82"/>
                  <a:gd name="T27" fmla="*/ 108 h 172"/>
                  <a:gd name="T28" fmla="*/ 22 w 82"/>
                  <a:gd name="T29" fmla="*/ 89 h 172"/>
                  <a:gd name="T30" fmla="*/ 24 w 82"/>
                  <a:gd name="T31" fmla="*/ 73 h 172"/>
                  <a:gd name="T32" fmla="*/ 35 w 82"/>
                  <a:gd name="T33" fmla="*/ 55 h 172"/>
                  <a:gd name="T34" fmla="*/ 54 w 82"/>
                  <a:gd name="T35" fmla="*/ 37 h 172"/>
                  <a:gd name="T36" fmla="*/ 82 w 82"/>
                  <a:gd name="T37" fmla="*/ 19 h 172"/>
                  <a:gd name="T38" fmla="*/ 82 w 82"/>
                  <a:gd name="T39" fmla="*/ 19 h 172"/>
                  <a:gd name="T40" fmla="*/ 73 w 82"/>
                  <a:gd name="T41" fmla="*/ 0 h 1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172"/>
                  <a:gd name="T65" fmla="*/ 82 w 82"/>
                  <a:gd name="T66" fmla="*/ 172 h 1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172">
                    <a:moveTo>
                      <a:pt x="73" y="0"/>
                    </a:moveTo>
                    <a:lnTo>
                      <a:pt x="73" y="0"/>
                    </a:lnTo>
                    <a:lnTo>
                      <a:pt x="41" y="19"/>
                    </a:lnTo>
                    <a:lnTo>
                      <a:pt x="18" y="42"/>
                    </a:lnTo>
                    <a:lnTo>
                      <a:pt x="5" y="66"/>
                    </a:lnTo>
                    <a:lnTo>
                      <a:pt x="0" y="89"/>
                    </a:lnTo>
                    <a:lnTo>
                      <a:pt x="3" y="112"/>
                    </a:lnTo>
                    <a:lnTo>
                      <a:pt x="15" y="135"/>
                    </a:lnTo>
                    <a:lnTo>
                      <a:pt x="30" y="154"/>
                    </a:lnTo>
                    <a:lnTo>
                      <a:pt x="48" y="172"/>
                    </a:lnTo>
                    <a:lnTo>
                      <a:pt x="61" y="154"/>
                    </a:lnTo>
                    <a:lnTo>
                      <a:pt x="45" y="139"/>
                    </a:lnTo>
                    <a:lnTo>
                      <a:pt x="32" y="124"/>
                    </a:lnTo>
                    <a:lnTo>
                      <a:pt x="24" y="108"/>
                    </a:lnTo>
                    <a:lnTo>
                      <a:pt x="22" y="89"/>
                    </a:lnTo>
                    <a:lnTo>
                      <a:pt x="24" y="73"/>
                    </a:lnTo>
                    <a:lnTo>
                      <a:pt x="35" y="55"/>
                    </a:lnTo>
                    <a:lnTo>
                      <a:pt x="54" y="37"/>
                    </a:lnTo>
                    <a:lnTo>
                      <a:pt x="82" y="19"/>
                    </a:lnTo>
                    <a:lnTo>
                      <a:pt x="73" y="0"/>
                    </a:lnTo>
                    <a:close/>
                  </a:path>
                </a:pathLst>
              </a:custGeom>
              <a:solidFill>
                <a:srgbClr val="000000"/>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9" name="Freeform 151"/>
              <p:cNvSpPr>
                <a:spLocks/>
              </p:cNvSpPr>
              <p:nvPr/>
            </p:nvSpPr>
            <p:spPr bwMode="auto">
              <a:xfrm>
                <a:off x="3671" y="2832"/>
                <a:ext cx="165" cy="79"/>
              </a:xfrm>
              <a:custGeom>
                <a:avLst/>
                <a:gdLst>
                  <a:gd name="T0" fmla="*/ 150 w 165"/>
                  <a:gd name="T1" fmla="*/ 0 h 79"/>
                  <a:gd name="T2" fmla="*/ 150 w 165"/>
                  <a:gd name="T3" fmla="*/ 0 h 79"/>
                  <a:gd name="T4" fmla="*/ 134 w 165"/>
                  <a:gd name="T5" fmla="*/ 12 h 79"/>
                  <a:gd name="T6" fmla="*/ 119 w 165"/>
                  <a:gd name="T7" fmla="*/ 20 h 79"/>
                  <a:gd name="T8" fmla="*/ 102 w 165"/>
                  <a:gd name="T9" fmla="*/ 28 h 79"/>
                  <a:gd name="T10" fmla="*/ 84 w 165"/>
                  <a:gd name="T11" fmla="*/ 32 h 79"/>
                  <a:gd name="T12" fmla="*/ 66 w 165"/>
                  <a:gd name="T13" fmla="*/ 37 h 79"/>
                  <a:gd name="T14" fmla="*/ 45 w 165"/>
                  <a:gd name="T15" fmla="*/ 42 h 79"/>
                  <a:gd name="T16" fmla="*/ 23 w 165"/>
                  <a:gd name="T17" fmla="*/ 50 h 79"/>
                  <a:gd name="T18" fmla="*/ 0 w 165"/>
                  <a:gd name="T19" fmla="*/ 60 h 79"/>
                  <a:gd name="T20" fmla="*/ 9 w 165"/>
                  <a:gd name="T21" fmla="*/ 79 h 79"/>
                  <a:gd name="T22" fmla="*/ 30 w 165"/>
                  <a:gd name="T23" fmla="*/ 69 h 79"/>
                  <a:gd name="T24" fmla="*/ 49 w 165"/>
                  <a:gd name="T25" fmla="*/ 64 h 79"/>
                  <a:gd name="T26" fmla="*/ 70 w 165"/>
                  <a:gd name="T27" fmla="*/ 59 h 79"/>
                  <a:gd name="T28" fmla="*/ 89 w 165"/>
                  <a:gd name="T29" fmla="*/ 54 h 79"/>
                  <a:gd name="T30" fmla="*/ 108 w 165"/>
                  <a:gd name="T31" fmla="*/ 48 h 79"/>
                  <a:gd name="T32" fmla="*/ 128 w 165"/>
                  <a:gd name="T33" fmla="*/ 40 h 79"/>
                  <a:gd name="T34" fmla="*/ 145 w 165"/>
                  <a:gd name="T35" fmla="*/ 29 h 79"/>
                  <a:gd name="T36" fmla="*/ 165 w 165"/>
                  <a:gd name="T37" fmla="*/ 15 h 79"/>
                  <a:gd name="T38" fmla="*/ 165 w 165"/>
                  <a:gd name="T39" fmla="*/ 15 h 79"/>
                  <a:gd name="T40" fmla="*/ 150 w 165"/>
                  <a:gd name="T41" fmla="*/ 0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79"/>
                  <a:gd name="T65" fmla="*/ 165 w 165"/>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79">
                    <a:moveTo>
                      <a:pt x="150" y="0"/>
                    </a:moveTo>
                    <a:lnTo>
                      <a:pt x="150" y="0"/>
                    </a:lnTo>
                    <a:lnTo>
                      <a:pt x="134" y="12"/>
                    </a:lnTo>
                    <a:lnTo>
                      <a:pt x="119" y="20"/>
                    </a:lnTo>
                    <a:lnTo>
                      <a:pt x="102" y="28"/>
                    </a:lnTo>
                    <a:lnTo>
                      <a:pt x="84" y="32"/>
                    </a:lnTo>
                    <a:lnTo>
                      <a:pt x="66" y="37"/>
                    </a:lnTo>
                    <a:lnTo>
                      <a:pt x="45" y="42"/>
                    </a:lnTo>
                    <a:lnTo>
                      <a:pt x="23" y="50"/>
                    </a:lnTo>
                    <a:lnTo>
                      <a:pt x="0" y="60"/>
                    </a:lnTo>
                    <a:lnTo>
                      <a:pt x="9" y="79"/>
                    </a:lnTo>
                    <a:lnTo>
                      <a:pt x="30" y="69"/>
                    </a:lnTo>
                    <a:lnTo>
                      <a:pt x="49" y="64"/>
                    </a:lnTo>
                    <a:lnTo>
                      <a:pt x="70" y="59"/>
                    </a:lnTo>
                    <a:lnTo>
                      <a:pt x="89" y="54"/>
                    </a:lnTo>
                    <a:lnTo>
                      <a:pt x="108" y="48"/>
                    </a:lnTo>
                    <a:lnTo>
                      <a:pt x="128" y="40"/>
                    </a:lnTo>
                    <a:lnTo>
                      <a:pt x="145" y="29"/>
                    </a:lnTo>
                    <a:lnTo>
                      <a:pt x="165" y="15"/>
                    </a:lnTo>
                    <a:lnTo>
                      <a:pt x="150" y="0"/>
                    </a:lnTo>
                    <a:close/>
                  </a:path>
                </a:pathLst>
              </a:custGeom>
              <a:solidFill>
                <a:srgbClr val="000000"/>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10" name="Freeform 152"/>
              <p:cNvSpPr>
                <a:spLocks/>
              </p:cNvSpPr>
              <p:nvPr/>
            </p:nvSpPr>
            <p:spPr bwMode="auto">
              <a:xfrm>
                <a:off x="3810" y="2703"/>
                <a:ext cx="63" cy="144"/>
              </a:xfrm>
              <a:custGeom>
                <a:avLst/>
                <a:gdLst>
                  <a:gd name="T0" fmla="*/ 0 w 63"/>
                  <a:gd name="T1" fmla="*/ 20 h 144"/>
                  <a:gd name="T2" fmla="*/ 1 w 63"/>
                  <a:gd name="T3" fmla="*/ 20 h 144"/>
                  <a:gd name="T4" fmla="*/ 16 w 63"/>
                  <a:gd name="T5" fmla="*/ 30 h 144"/>
                  <a:gd name="T6" fmla="*/ 27 w 63"/>
                  <a:gd name="T7" fmla="*/ 40 h 144"/>
                  <a:gd name="T8" fmla="*/ 36 w 63"/>
                  <a:gd name="T9" fmla="*/ 52 h 144"/>
                  <a:gd name="T10" fmla="*/ 40 w 63"/>
                  <a:gd name="T11" fmla="*/ 66 h 144"/>
                  <a:gd name="T12" fmla="*/ 41 w 63"/>
                  <a:gd name="T13" fmla="*/ 80 h 144"/>
                  <a:gd name="T14" fmla="*/ 37 w 63"/>
                  <a:gd name="T15" fmla="*/ 94 h 144"/>
                  <a:gd name="T16" fmla="*/ 27 w 63"/>
                  <a:gd name="T17" fmla="*/ 111 h 144"/>
                  <a:gd name="T18" fmla="*/ 11 w 63"/>
                  <a:gd name="T19" fmla="*/ 129 h 144"/>
                  <a:gd name="T20" fmla="*/ 26 w 63"/>
                  <a:gd name="T21" fmla="*/ 144 h 144"/>
                  <a:gd name="T22" fmla="*/ 44 w 63"/>
                  <a:gd name="T23" fmla="*/ 124 h 144"/>
                  <a:gd name="T24" fmla="*/ 56 w 63"/>
                  <a:gd name="T25" fmla="*/ 103 h 144"/>
                  <a:gd name="T26" fmla="*/ 63 w 63"/>
                  <a:gd name="T27" fmla="*/ 82 h 144"/>
                  <a:gd name="T28" fmla="*/ 62 w 63"/>
                  <a:gd name="T29" fmla="*/ 61 h 144"/>
                  <a:gd name="T30" fmla="*/ 55 w 63"/>
                  <a:gd name="T31" fmla="*/ 44 h 144"/>
                  <a:gd name="T32" fmla="*/ 44 w 63"/>
                  <a:gd name="T33" fmla="*/ 27 h 144"/>
                  <a:gd name="T34" fmla="*/ 29 w 63"/>
                  <a:gd name="T35" fmla="*/ 12 h 144"/>
                  <a:gd name="T36" fmla="*/ 10 w 63"/>
                  <a:gd name="T37" fmla="*/ 0 h 144"/>
                  <a:gd name="T38" fmla="*/ 11 w 63"/>
                  <a:gd name="T39" fmla="*/ 0 h 144"/>
                  <a:gd name="T40" fmla="*/ 0 w 63"/>
                  <a:gd name="T41" fmla="*/ 20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44"/>
                  <a:gd name="T65" fmla="*/ 63 w 63"/>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44">
                    <a:moveTo>
                      <a:pt x="0" y="20"/>
                    </a:moveTo>
                    <a:lnTo>
                      <a:pt x="1" y="20"/>
                    </a:lnTo>
                    <a:lnTo>
                      <a:pt x="16" y="30"/>
                    </a:lnTo>
                    <a:lnTo>
                      <a:pt x="27" y="40"/>
                    </a:lnTo>
                    <a:lnTo>
                      <a:pt x="36" y="52"/>
                    </a:lnTo>
                    <a:lnTo>
                      <a:pt x="40" y="66"/>
                    </a:lnTo>
                    <a:lnTo>
                      <a:pt x="41" y="80"/>
                    </a:lnTo>
                    <a:lnTo>
                      <a:pt x="37" y="94"/>
                    </a:lnTo>
                    <a:lnTo>
                      <a:pt x="27" y="111"/>
                    </a:lnTo>
                    <a:lnTo>
                      <a:pt x="11" y="129"/>
                    </a:lnTo>
                    <a:lnTo>
                      <a:pt x="26" y="144"/>
                    </a:lnTo>
                    <a:lnTo>
                      <a:pt x="44" y="124"/>
                    </a:lnTo>
                    <a:lnTo>
                      <a:pt x="56" y="103"/>
                    </a:lnTo>
                    <a:lnTo>
                      <a:pt x="63" y="82"/>
                    </a:lnTo>
                    <a:lnTo>
                      <a:pt x="62" y="61"/>
                    </a:lnTo>
                    <a:lnTo>
                      <a:pt x="55" y="44"/>
                    </a:lnTo>
                    <a:lnTo>
                      <a:pt x="44" y="27"/>
                    </a:lnTo>
                    <a:lnTo>
                      <a:pt x="29" y="12"/>
                    </a:lnTo>
                    <a:lnTo>
                      <a:pt x="10" y="0"/>
                    </a:lnTo>
                    <a:lnTo>
                      <a:pt x="11" y="0"/>
                    </a:lnTo>
                    <a:lnTo>
                      <a:pt x="0" y="20"/>
                    </a:lnTo>
                    <a:close/>
                  </a:path>
                </a:pathLst>
              </a:custGeom>
              <a:solidFill>
                <a:srgbClr val="000000"/>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11" name="Freeform 153"/>
              <p:cNvSpPr>
                <a:spLocks/>
              </p:cNvSpPr>
              <p:nvPr/>
            </p:nvSpPr>
            <p:spPr bwMode="auto">
              <a:xfrm>
                <a:off x="3628" y="2650"/>
                <a:ext cx="193" cy="73"/>
              </a:xfrm>
              <a:custGeom>
                <a:avLst/>
                <a:gdLst>
                  <a:gd name="T0" fmla="*/ 0 w 193"/>
                  <a:gd name="T1" fmla="*/ 13 h 73"/>
                  <a:gd name="T2" fmla="*/ 1 w 193"/>
                  <a:gd name="T3" fmla="*/ 13 h 73"/>
                  <a:gd name="T4" fmla="*/ 11 w 193"/>
                  <a:gd name="T5" fmla="*/ 23 h 73"/>
                  <a:gd name="T6" fmla="*/ 22 w 193"/>
                  <a:gd name="T7" fmla="*/ 31 h 73"/>
                  <a:gd name="T8" fmla="*/ 34 w 193"/>
                  <a:gd name="T9" fmla="*/ 39 h 73"/>
                  <a:gd name="T10" fmla="*/ 47 w 193"/>
                  <a:gd name="T11" fmla="*/ 44 h 73"/>
                  <a:gd name="T12" fmla="*/ 60 w 193"/>
                  <a:gd name="T13" fmla="*/ 49 h 73"/>
                  <a:gd name="T14" fmla="*/ 72 w 193"/>
                  <a:gd name="T15" fmla="*/ 52 h 73"/>
                  <a:gd name="T16" fmla="*/ 85 w 193"/>
                  <a:gd name="T17" fmla="*/ 54 h 73"/>
                  <a:gd name="T18" fmla="*/ 98 w 193"/>
                  <a:gd name="T19" fmla="*/ 56 h 73"/>
                  <a:gd name="T20" fmla="*/ 110 w 193"/>
                  <a:gd name="T21" fmla="*/ 59 h 73"/>
                  <a:gd name="T22" fmla="*/ 124 w 193"/>
                  <a:gd name="T23" fmla="*/ 60 h 73"/>
                  <a:gd name="T24" fmla="*/ 136 w 193"/>
                  <a:gd name="T25" fmla="*/ 61 h 73"/>
                  <a:gd name="T26" fmla="*/ 146 w 193"/>
                  <a:gd name="T27" fmla="*/ 62 h 73"/>
                  <a:gd name="T28" fmla="*/ 157 w 193"/>
                  <a:gd name="T29" fmla="*/ 64 h 73"/>
                  <a:gd name="T30" fmla="*/ 166 w 193"/>
                  <a:gd name="T31" fmla="*/ 66 h 73"/>
                  <a:gd name="T32" fmla="*/ 175 w 193"/>
                  <a:gd name="T33" fmla="*/ 68 h 73"/>
                  <a:gd name="T34" fmla="*/ 182 w 193"/>
                  <a:gd name="T35" fmla="*/ 73 h 73"/>
                  <a:gd name="T36" fmla="*/ 193 w 193"/>
                  <a:gd name="T37" fmla="*/ 53 h 73"/>
                  <a:gd name="T38" fmla="*/ 182 w 193"/>
                  <a:gd name="T39" fmla="*/ 49 h 73"/>
                  <a:gd name="T40" fmla="*/ 171 w 193"/>
                  <a:gd name="T41" fmla="*/ 44 h 73"/>
                  <a:gd name="T42" fmla="*/ 161 w 193"/>
                  <a:gd name="T43" fmla="*/ 42 h 73"/>
                  <a:gd name="T44" fmla="*/ 148 w 193"/>
                  <a:gd name="T45" fmla="*/ 40 h 73"/>
                  <a:gd name="T46" fmla="*/ 136 w 193"/>
                  <a:gd name="T47" fmla="*/ 39 h 73"/>
                  <a:gd name="T48" fmla="*/ 124 w 193"/>
                  <a:gd name="T49" fmla="*/ 38 h 73"/>
                  <a:gd name="T50" fmla="*/ 112 w 193"/>
                  <a:gd name="T51" fmla="*/ 37 h 73"/>
                  <a:gd name="T52" fmla="*/ 100 w 193"/>
                  <a:gd name="T53" fmla="*/ 35 h 73"/>
                  <a:gd name="T54" fmla="*/ 87 w 193"/>
                  <a:gd name="T55" fmla="*/ 32 h 73"/>
                  <a:gd name="T56" fmla="*/ 76 w 193"/>
                  <a:gd name="T57" fmla="*/ 30 h 73"/>
                  <a:gd name="T58" fmla="*/ 64 w 193"/>
                  <a:gd name="T59" fmla="*/ 27 h 73"/>
                  <a:gd name="T60" fmla="*/ 53 w 193"/>
                  <a:gd name="T61" fmla="*/ 25 h 73"/>
                  <a:gd name="T62" fmla="*/ 42 w 193"/>
                  <a:gd name="T63" fmla="*/ 19 h 73"/>
                  <a:gd name="T64" fmla="*/ 32 w 193"/>
                  <a:gd name="T65" fmla="*/ 14 h 73"/>
                  <a:gd name="T66" fmla="*/ 24 w 193"/>
                  <a:gd name="T67" fmla="*/ 7 h 73"/>
                  <a:gd name="T68" fmla="*/ 16 w 193"/>
                  <a:gd name="T69" fmla="*/ 0 h 73"/>
                  <a:gd name="T70" fmla="*/ 17 w 193"/>
                  <a:gd name="T71" fmla="*/ 0 h 73"/>
                  <a:gd name="T72" fmla="*/ 0 w 193"/>
                  <a:gd name="T73" fmla="*/ 13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73"/>
                  <a:gd name="T113" fmla="*/ 193 w 193"/>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73">
                    <a:moveTo>
                      <a:pt x="0" y="13"/>
                    </a:moveTo>
                    <a:lnTo>
                      <a:pt x="1" y="13"/>
                    </a:lnTo>
                    <a:lnTo>
                      <a:pt x="11" y="23"/>
                    </a:lnTo>
                    <a:lnTo>
                      <a:pt x="22" y="31"/>
                    </a:lnTo>
                    <a:lnTo>
                      <a:pt x="34" y="39"/>
                    </a:lnTo>
                    <a:lnTo>
                      <a:pt x="47" y="44"/>
                    </a:lnTo>
                    <a:lnTo>
                      <a:pt x="60" y="49"/>
                    </a:lnTo>
                    <a:lnTo>
                      <a:pt x="72" y="52"/>
                    </a:lnTo>
                    <a:lnTo>
                      <a:pt x="85" y="54"/>
                    </a:lnTo>
                    <a:lnTo>
                      <a:pt x="98" y="56"/>
                    </a:lnTo>
                    <a:lnTo>
                      <a:pt x="110" y="59"/>
                    </a:lnTo>
                    <a:lnTo>
                      <a:pt x="124" y="60"/>
                    </a:lnTo>
                    <a:lnTo>
                      <a:pt x="136" y="61"/>
                    </a:lnTo>
                    <a:lnTo>
                      <a:pt x="146" y="62"/>
                    </a:lnTo>
                    <a:lnTo>
                      <a:pt x="157" y="64"/>
                    </a:lnTo>
                    <a:lnTo>
                      <a:pt x="166" y="66"/>
                    </a:lnTo>
                    <a:lnTo>
                      <a:pt x="175" y="68"/>
                    </a:lnTo>
                    <a:lnTo>
                      <a:pt x="182" y="73"/>
                    </a:lnTo>
                    <a:lnTo>
                      <a:pt x="193" y="53"/>
                    </a:lnTo>
                    <a:lnTo>
                      <a:pt x="182" y="49"/>
                    </a:lnTo>
                    <a:lnTo>
                      <a:pt x="171" y="44"/>
                    </a:lnTo>
                    <a:lnTo>
                      <a:pt x="161" y="42"/>
                    </a:lnTo>
                    <a:lnTo>
                      <a:pt x="148" y="40"/>
                    </a:lnTo>
                    <a:lnTo>
                      <a:pt x="136" y="39"/>
                    </a:lnTo>
                    <a:lnTo>
                      <a:pt x="124" y="38"/>
                    </a:lnTo>
                    <a:lnTo>
                      <a:pt x="112" y="37"/>
                    </a:lnTo>
                    <a:lnTo>
                      <a:pt x="100" y="35"/>
                    </a:lnTo>
                    <a:lnTo>
                      <a:pt x="87" y="32"/>
                    </a:lnTo>
                    <a:lnTo>
                      <a:pt x="76" y="30"/>
                    </a:lnTo>
                    <a:lnTo>
                      <a:pt x="64" y="27"/>
                    </a:lnTo>
                    <a:lnTo>
                      <a:pt x="53" y="25"/>
                    </a:lnTo>
                    <a:lnTo>
                      <a:pt x="42" y="19"/>
                    </a:lnTo>
                    <a:lnTo>
                      <a:pt x="32" y="14"/>
                    </a:lnTo>
                    <a:lnTo>
                      <a:pt x="24" y="7"/>
                    </a:lnTo>
                    <a:lnTo>
                      <a:pt x="16" y="0"/>
                    </a:lnTo>
                    <a:lnTo>
                      <a:pt x="17" y="0"/>
                    </a:lnTo>
                    <a:lnTo>
                      <a:pt x="0" y="13"/>
                    </a:lnTo>
                    <a:close/>
                  </a:path>
                </a:pathLst>
              </a:custGeom>
              <a:solidFill>
                <a:srgbClr val="000000"/>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12" name="Freeform 154"/>
              <p:cNvSpPr>
                <a:spLocks/>
              </p:cNvSpPr>
              <p:nvPr/>
            </p:nvSpPr>
            <p:spPr bwMode="auto">
              <a:xfrm>
                <a:off x="3618" y="2520"/>
                <a:ext cx="82" cy="143"/>
              </a:xfrm>
              <a:custGeom>
                <a:avLst/>
                <a:gdLst>
                  <a:gd name="T0" fmla="*/ 73 w 82"/>
                  <a:gd name="T1" fmla="*/ 0 h 143"/>
                  <a:gd name="T2" fmla="*/ 73 w 82"/>
                  <a:gd name="T3" fmla="*/ 0 h 143"/>
                  <a:gd name="T4" fmla="*/ 50 w 82"/>
                  <a:gd name="T5" fmla="*/ 13 h 143"/>
                  <a:gd name="T6" fmla="*/ 32 w 82"/>
                  <a:gd name="T7" fmla="*/ 29 h 143"/>
                  <a:gd name="T8" fmla="*/ 16 w 82"/>
                  <a:gd name="T9" fmla="*/ 49 h 143"/>
                  <a:gd name="T10" fmla="*/ 8 w 82"/>
                  <a:gd name="T11" fmla="*/ 71 h 143"/>
                  <a:gd name="T12" fmla="*/ 1 w 82"/>
                  <a:gd name="T13" fmla="*/ 92 h 143"/>
                  <a:gd name="T14" fmla="*/ 0 w 82"/>
                  <a:gd name="T15" fmla="*/ 110 h 143"/>
                  <a:gd name="T16" fmla="*/ 2 w 82"/>
                  <a:gd name="T17" fmla="*/ 128 h 143"/>
                  <a:gd name="T18" fmla="*/ 10 w 82"/>
                  <a:gd name="T19" fmla="*/ 143 h 143"/>
                  <a:gd name="T20" fmla="*/ 27 w 82"/>
                  <a:gd name="T21" fmla="*/ 130 h 143"/>
                  <a:gd name="T22" fmla="*/ 24 w 82"/>
                  <a:gd name="T23" fmla="*/ 123 h 143"/>
                  <a:gd name="T24" fmla="*/ 22 w 82"/>
                  <a:gd name="T25" fmla="*/ 110 h 143"/>
                  <a:gd name="T26" fmla="*/ 23 w 82"/>
                  <a:gd name="T27" fmla="*/ 94 h 143"/>
                  <a:gd name="T28" fmla="*/ 27 w 82"/>
                  <a:gd name="T29" fmla="*/ 77 h 143"/>
                  <a:gd name="T30" fmla="*/ 36 w 82"/>
                  <a:gd name="T31" fmla="*/ 60 h 143"/>
                  <a:gd name="T32" fmla="*/ 47 w 82"/>
                  <a:gd name="T33" fmla="*/ 45 h 143"/>
                  <a:gd name="T34" fmla="*/ 63 w 82"/>
                  <a:gd name="T35" fmla="*/ 31 h 143"/>
                  <a:gd name="T36" fmla="*/ 82 w 82"/>
                  <a:gd name="T37" fmla="*/ 20 h 143"/>
                  <a:gd name="T38" fmla="*/ 82 w 82"/>
                  <a:gd name="T39" fmla="*/ 20 h 143"/>
                  <a:gd name="T40" fmla="*/ 73 w 82"/>
                  <a:gd name="T41" fmla="*/ 0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143"/>
                  <a:gd name="T65" fmla="*/ 82 w 82"/>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143">
                    <a:moveTo>
                      <a:pt x="73" y="0"/>
                    </a:moveTo>
                    <a:lnTo>
                      <a:pt x="73" y="0"/>
                    </a:lnTo>
                    <a:lnTo>
                      <a:pt x="50" y="13"/>
                    </a:lnTo>
                    <a:lnTo>
                      <a:pt x="32" y="29"/>
                    </a:lnTo>
                    <a:lnTo>
                      <a:pt x="16" y="49"/>
                    </a:lnTo>
                    <a:lnTo>
                      <a:pt x="8" y="71"/>
                    </a:lnTo>
                    <a:lnTo>
                      <a:pt x="1" y="92"/>
                    </a:lnTo>
                    <a:lnTo>
                      <a:pt x="0" y="110"/>
                    </a:lnTo>
                    <a:lnTo>
                      <a:pt x="2" y="128"/>
                    </a:lnTo>
                    <a:lnTo>
                      <a:pt x="10" y="143"/>
                    </a:lnTo>
                    <a:lnTo>
                      <a:pt x="27" y="130"/>
                    </a:lnTo>
                    <a:lnTo>
                      <a:pt x="24" y="123"/>
                    </a:lnTo>
                    <a:lnTo>
                      <a:pt x="22" y="110"/>
                    </a:lnTo>
                    <a:lnTo>
                      <a:pt x="23" y="94"/>
                    </a:lnTo>
                    <a:lnTo>
                      <a:pt x="27" y="77"/>
                    </a:lnTo>
                    <a:lnTo>
                      <a:pt x="36" y="60"/>
                    </a:lnTo>
                    <a:lnTo>
                      <a:pt x="47" y="45"/>
                    </a:lnTo>
                    <a:lnTo>
                      <a:pt x="63" y="31"/>
                    </a:lnTo>
                    <a:lnTo>
                      <a:pt x="82" y="20"/>
                    </a:lnTo>
                    <a:lnTo>
                      <a:pt x="73" y="0"/>
                    </a:lnTo>
                    <a:close/>
                  </a:path>
                </a:pathLst>
              </a:custGeom>
              <a:solidFill>
                <a:srgbClr val="000000"/>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13" name="Freeform 155"/>
              <p:cNvSpPr>
                <a:spLocks/>
              </p:cNvSpPr>
              <p:nvPr/>
            </p:nvSpPr>
            <p:spPr bwMode="auto">
              <a:xfrm>
                <a:off x="3691" y="2377"/>
                <a:ext cx="74" cy="163"/>
              </a:xfrm>
              <a:custGeom>
                <a:avLst/>
                <a:gdLst>
                  <a:gd name="T0" fmla="*/ 11 w 74"/>
                  <a:gd name="T1" fmla="*/ 20 h 163"/>
                  <a:gd name="T2" fmla="*/ 27 w 74"/>
                  <a:gd name="T3" fmla="*/ 31 h 163"/>
                  <a:gd name="T4" fmla="*/ 40 w 74"/>
                  <a:gd name="T5" fmla="*/ 45 h 163"/>
                  <a:gd name="T6" fmla="*/ 49 w 74"/>
                  <a:gd name="T7" fmla="*/ 60 h 163"/>
                  <a:gd name="T8" fmla="*/ 52 w 74"/>
                  <a:gd name="T9" fmla="*/ 78 h 163"/>
                  <a:gd name="T10" fmla="*/ 51 w 74"/>
                  <a:gd name="T11" fmla="*/ 95 h 163"/>
                  <a:gd name="T12" fmla="*/ 41 w 74"/>
                  <a:gd name="T13" fmla="*/ 112 h 163"/>
                  <a:gd name="T14" fmla="*/ 25 w 74"/>
                  <a:gd name="T15" fmla="*/ 129 h 163"/>
                  <a:gd name="T16" fmla="*/ 0 w 74"/>
                  <a:gd name="T17" fmla="*/ 143 h 163"/>
                  <a:gd name="T18" fmla="*/ 9 w 74"/>
                  <a:gd name="T19" fmla="*/ 163 h 163"/>
                  <a:gd name="T20" fmla="*/ 38 w 74"/>
                  <a:gd name="T21" fmla="*/ 146 h 163"/>
                  <a:gd name="T22" fmla="*/ 59 w 74"/>
                  <a:gd name="T23" fmla="*/ 126 h 163"/>
                  <a:gd name="T24" fmla="*/ 71 w 74"/>
                  <a:gd name="T25" fmla="*/ 102 h 163"/>
                  <a:gd name="T26" fmla="*/ 74 w 74"/>
                  <a:gd name="T27" fmla="*/ 78 h 163"/>
                  <a:gd name="T28" fmla="*/ 69 w 74"/>
                  <a:gd name="T29" fmla="*/ 54 h 163"/>
                  <a:gd name="T30" fmla="*/ 58 w 74"/>
                  <a:gd name="T31" fmla="*/ 32 h 163"/>
                  <a:gd name="T32" fmla="*/ 40 w 74"/>
                  <a:gd name="T33" fmla="*/ 13 h 163"/>
                  <a:gd name="T34" fmla="*/ 20 w 74"/>
                  <a:gd name="T35" fmla="*/ 0 h 163"/>
                  <a:gd name="T36" fmla="*/ 11 w 74"/>
                  <a:gd name="T37" fmla="*/ 20 h 1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
                  <a:gd name="T58" fmla="*/ 0 h 163"/>
                  <a:gd name="T59" fmla="*/ 74 w 74"/>
                  <a:gd name="T60" fmla="*/ 163 h 1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 h="163">
                    <a:moveTo>
                      <a:pt x="11" y="20"/>
                    </a:moveTo>
                    <a:lnTo>
                      <a:pt x="27" y="31"/>
                    </a:lnTo>
                    <a:lnTo>
                      <a:pt x="40" y="45"/>
                    </a:lnTo>
                    <a:lnTo>
                      <a:pt x="49" y="60"/>
                    </a:lnTo>
                    <a:lnTo>
                      <a:pt x="52" y="78"/>
                    </a:lnTo>
                    <a:lnTo>
                      <a:pt x="51" y="95"/>
                    </a:lnTo>
                    <a:lnTo>
                      <a:pt x="41" y="112"/>
                    </a:lnTo>
                    <a:lnTo>
                      <a:pt x="25" y="129"/>
                    </a:lnTo>
                    <a:lnTo>
                      <a:pt x="0" y="143"/>
                    </a:lnTo>
                    <a:lnTo>
                      <a:pt x="9" y="163"/>
                    </a:lnTo>
                    <a:lnTo>
                      <a:pt x="38" y="146"/>
                    </a:lnTo>
                    <a:lnTo>
                      <a:pt x="59" y="126"/>
                    </a:lnTo>
                    <a:lnTo>
                      <a:pt x="71" y="102"/>
                    </a:lnTo>
                    <a:lnTo>
                      <a:pt x="74" y="78"/>
                    </a:lnTo>
                    <a:lnTo>
                      <a:pt x="69" y="54"/>
                    </a:lnTo>
                    <a:lnTo>
                      <a:pt x="58" y="32"/>
                    </a:lnTo>
                    <a:lnTo>
                      <a:pt x="40" y="13"/>
                    </a:lnTo>
                    <a:lnTo>
                      <a:pt x="20" y="0"/>
                    </a:lnTo>
                    <a:lnTo>
                      <a:pt x="11" y="20"/>
                    </a:lnTo>
                    <a:close/>
                  </a:path>
                </a:pathLst>
              </a:custGeom>
              <a:solidFill>
                <a:srgbClr val="000000"/>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14" name="Freeform 156"/>
              <p:cNvSpPr>
                <a:spLocks/>
              </p:cNvSpPr>
              <p:nvPr/>
            </p:nvSpPr>
            <p:spPr bwMode="auto">
              <a:xfrm>
                <a:off x="3696" y="2377"/>
                <a:ext cx="15" cy="20"/>
              </a:xfrm>
              <a:custGeom>
                <a:avLst/>
                <a:gdLst>
                  <a:gd name="T0" fmla="*/ 15 w 15"/>
                  <a:gd name="T1" fmla="*/ 0 h 20"/>
                  <a:gd name="T2" fmla="*/ 6 w 15"/>
                  <a:gd name="T3" fmla="*/ 0 h 20"/>
                  <a:gd name="T4" fmla="*/ 0 w 15"/>
                  <a:gd name="T5" fmla="*/ 6 h 20"/>
                  <a:gd name="T6" fmla="*/ 0 w 15"/>
                  <a:gd name="T7" fmla="*/ 13 h 20"/>
                  <a:gd name="T8" fmla="*/ 6 w 15"/>
                  <a:gd name="T9" fmla="*/ 20 h 20"/>
                  <a:gd name="T10" fmla="*/ 15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0"/>
                    </a:moveTo>
                    <a:lnTo>
                      <a:pt x="6" y="0"/>
                    </a:lnTo>
                    <a:lnTo>
                      <a:pt x="0" y="6"/>
                    </a:lnTo>
                    <a:lnTo>
                      <a:pt x="0" y="13"/>
                    </a:lnTo>
                    <a:lnTo>
                      <a:pt x="6" y="20"/>
                    </a:lnTo>
                    <a:lnTo>
                      <a:pt x="15" y="0"/>
                    </a:lnTo>
                    <a:close/>
                  </a:path>
                </a:pathLst>
              </a:custGeom>
              <a:solidFill>
                <a:srgbClr val="000000"/>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15" name="Freeform 157"/>
              <p:cNvSpPr>
                <a:spLocks/>
              </p:cNvSpPr>
              <p:nvPr/>
            </p:nvSpPr>
            <p:spPr bwMode="auto">
              <a:xfrm>
                <a:off x="3597" y="3045"/>
                <a:ext cx="13" cy="20"/>
              </a:xfrm>
              <a:custGeom>
                <a:avLst/>
                <a:gdLst>
                  <a:gd name="T0" fmla="*/ 0 w 13"/>
                  <a:gd name="T1" fmla="*/ 20 h 20"/>
                  <a:gd name="T2" fmla="*/ 9 w 13"/>
                  <a:gd name="T3" fmla="*/ 19 h 20"/>
                  <a:gd name="T4" fmla="*/ 13 w 13"/>
                  <a:gd name="T5" fmla="*/ 13 h 20"/>
                  <a:gd name="T6" fmla="*/ 13 w 13"/>
                  <a:gd name="T7" fmla="*/ 6 h 20"/>
                  <a:gd name="T8" fmla="*/ 7 w 13"/>
                  <a:gd name="T9" fmla="*/ 0 h 20"/>
                  <a:gd name="T10" fmla="*/ 0 w 13"/>
                  <a:gd name="T11" fmla="*/ 20 h 20"/>
                  <a:gd name="T12" fmla="*/ 0 60000 65536"/>
                  <a:gd name="T13" fmla="*/ 0 60000 65536"/>
                  <a:gd name="T14" fmla="*/ 0 60000 65536"/>
                  <a:gd name="T15" fmla="*/ 0 60000 65536"/>
                  <a:gd name="T16" fmla="*/ 0 60000 65536"/>
                  <a:gd name="T17" fmla="*/ 0 60000 65536"/>
                  <a:gd name="T18" fmla="*/ 0 w 13"/>
                  <a:gd name="T19" fmla="*/ 0 h 20"/>
                  <a:gd name="T20" fmla="*/ 13 w 1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3" h="20">
                    <a:moveTo>
                      <a:pt x="0" y="20"/>
                    </a:moveTo>
                    <a:lnTo>
                      <a:pt x="9" y="19"/>
                    </a:lnTo>
                    <a:lnTo>
                      <a:pt x="13" y="13"/>
                    </a:lnTo>
                    <a:lnTo>
                      <a:pt x="13" y="6"/>
                    </a:lnTo>
                    <a:lnTo>
                      <a:pt x="7" y="0"/>
                    </a:lnTo>
                    <a:lnTo>
                      <a:pt x="0" y="20"/>
                    </a:lnTo>
                    <a:close/>
                  </a:path>
                </a:pathLst>
              </a:custGeom>
              <a:solidFill>
                <a:srgbClr val="000000"/>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16" name="Freeform 158"/>
              <p:cNvSpPr>
                <a:spLocks/>
              </p:cNvSpPr>
              <p:nvPr/>
            </p:nvSpPr>
            <p:spPr bwMode="auto">
              <a:xfrm>
                <a:off x="3479" y="2922"/>
                <a:ext cx="125" cy="143"/>
              </a:xfrm>
              <a:custGeom>
                <a:avLst/>
                <a:gdLst>
                  <a:gd name="T0" fmla="*/ 3 w 125"/>
                  <a:gd name="T1" fmla="*/ 0 h 143"/>
                  <a:gd name="T2" fmla="*/ 3 w 125"/>
                  <a:gd name="T3" fmla="*/ 0 h 143"/>
                  <a:gd name="T4" fmla="*/ 0 w 125"/>
                  <a:gd name="T5" fmla="*/ 21 h 143"/>
                  <a:gd name="T6" fmla="*/ 5 w 125"/>
                  <a:gd name="T7" fmla="*/ 43 h 143"/>
                  <a:gd name="T8" fmla="*/ 16 w 125"/>
                  <a:gd name="T9" fmla="*/ 63 h 143"/>
                  <a:gd name="T10" fmla="*/ 31 w 125"/>
                  <a:gd name="T11" fmla="*/ 83 h 143"/>
                  <a:gd name="T12" fmla="*/ 50 w 125"/>
                  <a:gd name="T13" fmla="*/ 102 h 143"/>
                  <a:gd name="T14" fmla="*/ 71 w 125"/>
                  <a:gd name="T15" fmla="*/ 119 h 143"/>
                  <a:gd name="T16" fmla="*/ 94 w 125"/>
                  <a:gd name="T17" fmla="*/ 133 h 143"/>
                  <a:gd name="T18" fmla="*/ 118 w 125"/>
                  <a:gd name="T19" fmla="*/ 143 h 143"/>
                  <a:gd name="T20" fmla="*/ 125 w 125"/>
                  <a:gd name="T21" fmla="*/ 123 h 143"/>
                  <a:gd name="T22" fmla="*/ 103 w 125"/>
                  <a:gd name="T23" fmla="*/ 114 h 143"/>
                  <a:gd name="T24" fmla="*/ 82 w 125"/>
                  <a:gd name="T25" fmla="*/ 102 h 143"/>
                  <a:gd name="T26" fmla="*/ 63 w 125"/>
                  <a:gd name="T27" fmla="*/ 86 h 143"/>
                  <a:gd name="T28" fmla="*/ 46 w 125"/>
                  <a:gd name="T29" fmla="*/ 70 h 143"/>
                  <a:gd name="T30" fmla="*/ 33 w 125"/>
                  <a:gd name="T31" fmla="*/ 53 h 143"/>
                  <a:gd name="T32" fmla="*/ 25 w 125"/>
                  <a:gd name="T33" fmla="*/ 36 h 143"/>
                  <a:gd name="T34" fmla="*/ 21 w 125"/>
                  <a:gd name="T35" fmla="*/ 21 h 143"/>
                  <a:gd name="T36" fmla="*/ 22 w 125"/>
                  <a:gd name="T37" fmla="*/ 7 h 143"/>
                  <a:gd name="T38" fmla="*/ 22 w 125"/>
                  <a:gd name="T39" fmla="*/ 7 h 143"/>
                  <a:gd name="T40" fmla="*/ 3 w 125"/>
                  <a:gd name="T41" fmla="*/ 0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
                  <a:gd name="T64" fmla="*/ 0 h 143"/>
                  <a:gd name="T65" fmla="*/ 125 w 125"/>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 h="143">
                    <a:moveTo>
                      <a:pt x="3" y="0"/>
                    </a:moveTo>
                    <a:lnTo>
                      <a:pt x="3" y="0"/>
                    </a:lnTo>
                    <a:lnTo>
                      <a:pt x="0" y="21"/>
                    </a:lnTo>
                    <a:lnTo>
                      <a:pt x="5" y="43"/>
                    </a:lnTo>
                    <a:lnTo>
                      <a:pt x="16" y="63"/>
                    </a:lnTo>
                    <a:lnTo>
                      <a:pt x="31" y="83"/>
                    </a:lnTo>
                    <a:lnTo>
                      <a:pt x="50" y="102"/>
                    </a:lnTo>
                    <a:lnTo>
                      <a:pt x="71" y="119"/>
                    </a:lnTo>
                    <a:lnTo>
                      <a:pt x="94" y="133"/>
                    </a:lnTo>
                    <a:lnTo>
                      <a:pt x="118" y="143"/>
                    </a:lnTo>
                    <a:lnTo>
                      <a:pt x="125" y="123"/>
                    </a:lnTo>
                    <a:lnTo>
                      <a:pt x="103" y="114"/>
                    </a:lnTo>
                    <a:lnTo>
                      <a:pt x="82" y="102"/>
                    </a:lnTo>
                    <a:lnTo>
                      <a:pt x="63" y="86"/>
                    </a:lnTo>
                    <a:lnTo>
                      <a:pt x="46" y="70"/>
                    </a:lnTo>
                    <a:lnTo>
                      <a:pt x="33" y="53"/>
                    </a:lnTo>
                    <a:lnTo>
                      <a:pt x="25" y="36"/>
                    </a:lnTo>
                    <a:lnTo>
                      <a:pt x="21" y="21"/>
                    </a:lnTo>
                    <a:lnTo>
                      <a:pt x="22" y="7"/>
                    </a:lnTo>
                    <a:lnTo>
                      <a:pt x="3" y="0"/>
                    </a:lnTo>
                    <a:close/>
                  </a:path>
                </a:pathLst>
              </a:custGeom>
              <a:solidFill>
                <a:srgbClr val="000000"/>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17" name="Freeform 159"/>
              <p:cNvSpPr>
                <a:spLocks/>
              </p:cNvSpPr>
              <p:nvPr/>
            </p:nvSpPr>
            <p:spPr bwMode="auto">
              <a:xfrm>
                <a:off x="3482" y="2838"/>
                <a:ext cx="97" cy="91"/>
              </a:xfrm>
              <a:custGeom>
                <a:avLst/>
                <a:gdLst>
                  <a:gd name="T0" fmla="*/ 82 w 97"/>
                  <a:gd name="T1" fmla="*/ 0 h 91"/>
                  <a:gd name="T2" fmla="*/ 83 w 97"/>
                  <a:gd name="T3" fmla="*/ 0 h 91"/>
                  <a:gd name="T4" fmla="*/ 68 w 97"/>
                  <a:gd name="T5" fmla="*/ 11 h 91"/>
                  <a:gd name="T6" fmla="*/ 56 w 97"/>
                  <a:gd name="T7" fmla="*/ 20 h 91"/>
                  <a:gd name="T8" fmla="*/ 46 w 97"/>
                  <a:gd name="T9" fmla="*/ 26 h 91"/>
                  <a:gd name="T10" fmla="*/ 34 w 97"/>
                  <a:gd name="T11" fmla="*/ 34 h 91"/>
                  <a:gd name="T12" fmla="*/ 24 w 97"/>
                  <a:gd name="T13" fmla="*/ 42 h 91"/>
                  <a:gd name="T14" fmla="*/ 15 w 97"/>
                  <a:gd name="T15" fmla="*/ 54 h 91"/>
                  <a:gd name="T16" fmla="*/ 6 w 97"/>
                  <a:gd name="T17" fmla="*/ 67 h 91"/>
                  <a:gd name="T18" fmla="*/ 0 w 97"/>
                  <a:gd name="T19" fmla="*/ 84 h 91"/>
                  <a:gd name="T20" fmla="*/ 19 w 97"/>
                  <a:gd name="T21" fmla="*/ 91 h 91"/>
                  <a:gd name="T22" fmla="*/ 26 w 97"/>
                  <a:gd name="T23" fmla="*/ 75 h 91"/>
                  <a:gd name="T24" fmla="*/ 32 w 97"/>
                  <a:gd name="T25" fmla="*/ 65 h 91"/>
                  <a:gd name="T26" fmla="*/ 39 w 97"/>
                  <a:gd name="T27" fmla="*/ 57 h 91"/>
                  <a:gd name="T28" fmla="*/ 47 w 97"/>
                  <a:gd name="T29" fmla="*/ 52 h 91"/>
                  <a:gd name="T30" fmla="*/ 56 w 97"/>
                  <a:gd name="T31" fmla="*/ 44 h 91"/>
                  <a:gd name="T32" fmla="*/ 67 w 97"/>
                  <a:gd name="T33" fmla="*/ 37 h 91"/>
                  <a:gd name="T34" fmla="*/ 82 w 97"/>
                  <a:gd name="T35" fmla="*/ 29 h 91"/>
                  <a:gd name="T36" fmla="*/ 96 w 97"/>
                  <a:gd name="T37" fmla="*/ 16 h 91"/>
                  <a:gd name="T38" fmla="*/ 97 w 97"/>
                  <a:gd name="T39" fmla="*/ 16 h 91"/>
                  <a:gd name="T40" fmla="*/ 82 w 97"/>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91"/>
                  <a:gd name="T65" fmla="*/ 97 w 97"/>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91">
                    <a:moveTo>
                      <a:pt x="82" y="0"/>
                    </a:moveTo>
                    <a:lnTo>
                      <a:pt x="83" y="0"/>
                    </a:lnTo>
                    <a:lnTo>
                      <a:pt x="68" y="11"/>
                    </a:lnTo>
                    <a:lnTo>
                      <a:pt x="56" y="20"/>
                    </a:lnTo>
                    <a:lnTo>
                      <a:pt x="46" y="26"/>
                    </a:lnTo>
                    <a:lnTo>
                      <a:pt x="34" y="34"/>
                    </a:lnTo>
                    <a:lnTo>
                      <a:pt x="24" y="42"/>
                    </a:lnTo>
                    <a:lnTo>
                      <a:pt x="15" y="54"/>
                    </a:lnTo>
                    <a:lnTo>
                      <a:pt x="6" y="67"/>
                    </a:lnTo>
                    <a:lnTo>
                      <a:pt x="0" y="84"/>
                    </a:lnTo>
                    <a:lnTo>
                      <a:pt x="19" y="91"/>
                    </a:lnTo>
                    <a:lnTo>
                      <a:pt x="26" y="75"/>
                    </a:lnTo>
                    <a:lnTo>
                      <a:pt x="32" y="65"/>
                    </a:lnTo>
                    <a:lnTo>
                      <a:pt x="39" y="57"/>
                    </a:lnTo>
                    <a:lnTo>
                      <a:pt x="47" y="52"/>
                    </a:lnTo>
                    <a:lnTo>
                      <a:pt x="56" y="44"/>
                    </a:lnTo>
                    <a:lnTo>
                      <a:pt x="67" y="37"/>
                    </a:lnTo>
                    <a:lnTo>
                      <a:pt x="82" y="29"/>
                    </a:lnTo>
                    <a:lnTo>
                      <a:pt x="96" y="16"/>
                    </a:lnTo>
                    <a:lnTo>
                      <a:pt x="97" y="16"/>
                    </a:lnTo>
                    <a:lnTo>
                      <a:pt x="82" y="0"/>
                    </a:lnTo>
                    <a:close/>
                  </a:path>
                </a:pathLst>
              </a:custGeom>
              <a:solidFill>
                <a:srgbClr val="000000"/>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18" name="Freeform 160"/>
              <p:cNvSpPr>
                <a:spLocks/>
              </p:cNvSpPr>
              <p:nvPr/>
            </p:nvSpPr>
            <p:spPr bwMode="auto">
              <a:xfrm>
                <a:off x="3489" y="2705"/>
                <a:ext cx="108" cy="149"/>
              </a:xfrm>
              <a:custGeom>
                <a:avLst/>
                <a:gdLst>
                  <a:gd name="T0" fmla="*/ 0 w 108"/>
                  <a:gd name="T1" fmla="*/ 22 h 149"/>
                  <a:gd name="T2" fmla="*/ 0 w 108"/>
                  <a:gd name="T3" fmla="*/ 22 h 149"/>
                  <a:gd name="T4" fmla="*/ 25 w 108"/>
                  <a:gd name="T5" fmla="*/ 30 h 149"/>
                  <a:gd name="T6" fmla="*/ 46 w 108"/>
                  <a:gd name="T7" fmla="*/ 42 h 149"/>
                  <a:gd name="T8" fmla="*/ 64 w 108"/>
                  <a:gd name="T9" fmla="*/ 57 h 149"/>
                  <a:gd name="T10" fmla="*/ 77 w 108"/>
                  <a:gd name="T11" fmla="*/ 73 h 149"/>
                  <a:gd name="T12" fmla="*/ 83 w 108"/>
                  <a:gd name="T13" fmla="*/ 91 h 149"/>
                  <a:gd name="T14" fmla="*/ 87 w 108"/>
                  <a:gd name="T15" fmla="*/ 107 h 149"/>
                  <a:gd name="T16" fmla="*/ 83 w 108"/>
                  <a:gd name="T17" fmla="*/ 121 h 149"/>
                  <a:gd name="T18" fmla="*/ 75 w 108"/>
                  <a:gd name="T19" fmla="*/ 133 h 149"/>
                  <a:gd name="T20" fmla="*/ 90 w 108"/>
                  <a:gd name="T21" fmla="*/ 149 h 149"/>
                  <a:gd name="T22" fmla="*/ 103 w 108"/>
                  <a:gd name="T23" fmla="*/ 130 h 149"/>
                  <a:gd name="T24" fmla="*/ 108 w 108"/>
                  <a:gd name="T25" fmla="*/ 107 h 149"/>
                  <a:gd name="T26" fmla="*/ 105 w 108"/>
                  <a:gd name="T27" fmla="*/ 84 h 149"/>
                  <a:gd name="T28" fmla="*/ 94 w 108"/>
                  <a:gd name="T29" fmla="*/ 62 h 149"/>
                  <a:gd name="T30" fmla="*/ 79 w 108"/>
                  <a:gd name="T31" fmla="*/ 42 h 149"/>
                  <a:gd name="T32" fmla="*/ 59 w 108"/>
                  <a:gd name="T33" fmla="*/ 24 h 149"/>
                  <a:gd name="T34" fmla="*/ 34 w 108"/>
                  <a:gd name="T35" fmla="*/ 10 h 149"/>
                  <a:gd name="T36" fmla="*/ 5 w 108"/>
                  <a:gd name="T37" fmla="*/ 0 h 149"/>
                  <a:gd name="T38" fmla="*/ 5 w 108"/>
                  <a:gd name="T39" fmla="*/ 0 h 149"/>
                  <a:gd name="T40" fmla="*/ 0 w 108"/>
                  <a:gd name="T41" fmla="*/ 22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149"/>
                  <a:gd name="T65" fmla="*/ 108 w 108"/>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149">
                    <a:moveTo>
                      <a:pt x="0" y="22"/>
                    </a:moveTo>
                    <a:lnTo>
                      <a:pt x="0" y="22"/>
                    </a:lnTo>
                    <a:lnTo>
                      <a:pt x="25" y="30"/>
                    </a:lnTo>
                    <a:lnTo>
                      <a:pt x="46" y="42"/>
                    </a:lnTo>
                    <a:lnTo>
                      <a:pt x="64" y="57"/>
                    </a:lnTo>
                    <a:lnTo>
                      <a:pt x="77" y="73"/>
                    </a:lnTo>
                    <a:lnTo>
                      <a:pt x="83" y="91"/>
                    </a:lnTo>
                    <a:lnTo>
                      <a:pt x="87" y="107"/>
                    </a:lnTo>
                    <a:lnTo>
                      <a:pt x="83" y="121"/>
                    </a:lnTo>
                    <a:lnTo>
                      <a:pt x="75" y="133"/>
                    </a:lnTo>
                    <a:lnTo>
                      <a:pt x="90" y="149"/>
                    </a:lnTo>
                    <a:lnTo>
                      <a:pt x="103" y="130"/>
                    </a:lnTo>
                    <a:lnTo>
                      <a:pt x="108" y="107"/>
                    </a:lnTo>
                    <a:lnTo>
                      <a:pt x="105" y="84"/>
                    </a:lnTo>
                    <a:lnTo>
                      <a:pt x="94" y="62"/>
                    </a:lnTo>
                    <a:lnTo>
                      <a:pt x="79" y="42"/>
                    </a:lnTo>
                    <a:lnTo>
                      <a:pt x="59" y="24"/>
                    </a:lnTo>
                    <a:lnTo>
                      <a:pt x="34" y="10"/>
                    </a:lnTo>
                    <a:lnTo>
                      <a:pt x="5" y="0"/>
                    </a:lnTo>
                    <a:lnTo>
                      <a:pt x="0" y="22"/>
                    </a:lnTo>
                    <a:close/>
                  </a:path>
                </a:pathLst>
              </a:custGeom>
              <a:solidFill>
                <a:srgbClr val="000000"/>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19" name="Freeform 161"/>
              <p:cNvSpPr>
                <a:spLocks/>
              </p:cNvSpPr>
              <p:nvPr/>
            </p:nvSpPr>
            <p:spPr bwMode="auto">
              <a:xfrm>
                <a:off x="3380" y="2527"/>
                <a:ext cx="114" cy="200"/>
              </a:xfrm>
              <a:custGeom>
                <a:avLst/>
                <a:gdLst>
                  <a:gd name="T0" fmla="*/ 78 w 114"/>
                  <a:gd name="T1" fmla="*/ 0 h 200"/>
                  <a:gd name="T2" fmla="*/ 45 w 114"/>
                  <a:gd name="T3" fmla="*/ 17 h 200"/>
                  <a:gd name="T4" fmla="*/ 20 w 114"/>
                  <a:gd name="T5" fmla="*/ 42 h 200"/>
                  <a:gd name="T6" fmla="*/ 6 w 114"/>
                  <a:gd name="T7" fmla="*/ 70 h 200"/>
                  <a:gd name="T8" fmla="*/ 0 w 114"/>
                  <a:gd name="T9" fmla="*/ 101 h 200"/>
                  <a:gd name="T10" fmla="*/ 7 w 114"/>
                  <a:gd name="T11" fmla="*/ 133 h 200"/>
                  <a:gd name="T12" fmla="*/ 28 w 114"/>
                  <a:gd name="T13" fmla="*/ 161 h 200"/>
                  <a:gd name="T14" fmla="*/ 61 w 114"/>
                  <a:gd name="T15" fmla="*/ 184 h 200"/>
                  <a:gd name="T16" fmla="*/ 109 w 114"/>
                  <a:gd name="T17" fmla="*/ 200 h 200"/>
                  <a:gd name="T18" fmla="*/ 114 w 114"/>
                  <a:gd name="T19" fmla="*/ 178 h 200"/>
                  <a:gd name="T20" fmla="*/ 70 w 114"/>
                  <a:gd name="T21" fmla="*/ 164 h 200"/>
                  <a:gd name="T22" fmla="*/ 43 w 114"/>
                  <a:gd name="T23" fmla="*/ 146 h 200"/>
                  <a:gd name="T24" fmla="*/ 27 w 114"/>
                  <a:gd name="T25" fmla="*/ 124 h 200"/>
                  <a:gd name="T26" fmla="*/ 22 w 114"/>
                  <a:gd name="T27" fmla="*/ 101 h 200"/>
                  <a:gd name="T28" fmla="*/ 26 w 114"/>
                  <a:gd name="T29" fmla="*/ 77 h 200"/>
                  <a:gd name="T30" fmla="*/ 38 w 114"/>
                  <a:gd name="T31" fmla="*/ 55 h 200"/>
                  <a:gd name="T32" fmla="*/ 58 w 114"/>
                  <a:gd name="T33" fmla="*/ 34 h 200"/>
                  <a:gd name="T34" fmla="*/ 84 w 114"/>
                  <a:gd name="T35" fmla="*/ 19 h 200"/>
                  <a:gd name="T36" fmla="*/ 78 w 114"/>
                  <a:gd name="T37" fmla="*/ 0 h 2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200"/>
                  <a:gd name="T59" fmla="*/ 114 w 114"/>
                  <a:gd name="T60" fmla="*/ 200 h 2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200">
                    <a:moveTo>
                      <a:pt x="78" y="0"/>
                    </a:moveTo>
                    <a:lnTo>
                      <a:pt x="45" y="17"/>
                    </a:lnTo>
                    <a:lnTo>
                      <a:pt x="20" y="42"/>
                    </a:lnTo>
                    <a:lnTo>
                      <a:pt x="6" y="70"/>
                    </a:lnTo>
                    <a:lnTo>
                      <a:pt x="0" y="101"/>
                    </a:lnTo>
                    <a:lnTo>
                      <a:pt x="7" y="133"/>
                    </a:lnTo>
                    <a:lnTo>
                      <a:pt x="28" y="161"/>
                    </a:lnTo>
                    <a:lnTo>
                      <a:pt x="61" y="184"/>
                    </a:lnTo>
                    <a:lnTo>
                      <a:pt x="109" y="200"/>
                    </a:lnTo>
                    <a:lnTo>
                      <a:pt x="114" y="178"/>
                    </a:lnTo>
                    <a:lnTo>
                      <a:pt x="70" y="164"/>
                    </a:lnTo>
                    <a:lnTo>
                      <a:pt x="43" y="146"/>
                    </a:lnTo>
                    <a:lnTo>
                      <a:pt x="27" y="124"/>
                    </a:lnTo>
                    <a:lnTo>
                      <a:pt x="22" y="101"/>
                    </a:lnTo>
                    <a:lnTo>
                      <a:pt x="26" y="77"/>
                    </a:lnTo>
                    <a:lnTo>
                      <a:pt x="38" y="55"/>
                    </a:lnTo>
                    <a:lnTo>
                      <a:pt x="58" y="34"/>
                    </a:lnTo>
                    <a:lnTo>
                      <a:pt x="84" y="19"/>
                    </a:lnTo>
                    <a:lnTo>
                      <a:pt x="78" y="0"/>
                    </a:lnTo>
                    <a:close/>
                  </a:path>
                </a:pathLst>
              </a:custGeom>
              <a:solidFill>
                <a:srgbClr val="000000"/>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sp>
            <p:nvSpPr>
              <p:cNvPr id="20" name="Freeform 162"/>
              <p:cNvSpPr>
                <a:spLocks/>
              </p:cNvSpPr>
              <p:nvPr/>
            </p:nvSpPr>
            <p:spPr bwMode="auto">
              <a:xfrm>
                <a:off x="3458" y="2527"/>
                <a:ext cx="13" cy="19"/>
              </a:xfrm>
              <a:custGeom>
                <a:avLst/>
                <a:gdLst>
                  <a:gd name="T0" fmla="*/ 6 w 13"/>
                  <a:gd name="T1" fmla="*/ 19 h 19"/>
                  <a:gd name="T2" fmla="*/ 13 w 13"/>
                  <a:gd name="T3" fmla="*/ 14 h 19"/>
                  <a:gd name="T4" fmla="*/ 13 w 13"/>
                  <a:gd name="T5" fmla="*/ 6 h 19"/>
                  <a:gd name="T6" fmla="*/ 9 w 13"/>
                  <a:gd name="T7" fmla="*/ 1 h 19"/>
                  <a:gd name="T8" fmla="*/ 0 w 13"/>
                  <a:gd name="T9" fmla="*/ 0 h 19"/>
                  <a:gd name="T10" fmla="*/ 6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6" y="19"/>
                    </a:moveTo>
                    <a:lnTo>
                      <a:pt x="13" y="14"/>
                    </a:lnTo>
                    <a:lnTo>
                      <a:pt x="13" y="6"/>
                    </a:lnTo>
                    <a:lnTo>
                      <a:pt x="9" y="1"/>
                    </a:lnTo>
                    <a:lnTo>
                      <a:pt x="0" y="0"/>
                    </a:lnTo>
                    <a:lnTo>
                      <a:pt x="6" y="19"/>
                    </a:lnTo>
                    <a:close/>
                  </a:path>
                </a:pathLst>
              </a:custGeom>
              <a:solidFill>
                <a:srgbClr val="000000"/>
              </a:solidFill>
              <a:ln w="9525">
                <a:noFill/>
                <a:round/>
                <a:headEnd/>
                <a:tailEnd/>
              </a:ln>
            </p:spPr>
            <p:txBody>
              <a:bodyPr/>
              <a:lstStyle/>
              <a:p>
                <a:pPr fontAlgn="base">
                  <a:spcBef>
                    <a:spcPct val="0"/>
                  </a:spcBef>
                  <a:spcAft>
                    <a:spcPct val="0"/>
                  </a:spcAft>
                </a:pPr>
                <a:endParaRPr lang="en-IE">
                  <a:solidFill>
                    <a:srgbClr val="000000"/>
                  </a:solidFill>
                  <a:latin typeface="Times New Roman" pitchFamily="18" charset="0"/>
                </a:endParaRPr>
              </a:p>
            </p:txBody>
          </p:sp>
        </p:grpSp>
      </p:grpSp>
      <p:pic>
        <p:nvPicPr>
          <p:cNvPr id="34" name="Obraz 33" descr="wzrost.jpg"/>
          <p:cNvPicPr preferRelativeResize="0">
            <a:picLocks/>
          </p:cNvPicPr>
          <p:nvPr/>
        </p:nvPicPr>
        <p:blipFill>
          <a:blip r:embed="rId2" cstate="print"/>
          <a:stretch>
            <a:fillRect/>
          </a:stretch>
        </p:blipFill>
        <p:spPr>
          <a:xfrm>
            <a:off x="4760147" y="4156365"/>
            <a:ext cx="3657625" cy="2286016"/>
          </a:xfrm>
          <a:prstGeom prst="rect">
            <a:avLst/>
          </a:prstGeom>
          <a:ln>
            <a:noFill/>
          </a:ln>
        </p:spPr>
      </p:pic>
      <p:pic>
        <p:nvPicPr>
          <p:cNvPr id="36"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4922" t="4993" r="6088" b="4993"/>
          <a:stretch/>
        </p:blipFill>
        <p:spPr bwMode="auto">
          <a:xfrm>
            <a:off x="408045" y="260648"/>
            <a:ext cx="4352102" cy="330160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600223"/>
      </p:ext>
    </p:extLst>
  </p:cSld>
  <p:clrMapOvr>
    <a:masterClrMapping/>
  </p:clrMapOvr>
  <p:transition spd="slow" advTm="10000">
    <p:blinds/>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Elipsa 1"/>
          <p:cNvSpPr/>
          <p:nvPr/>
        </p:nvSpPr>
        <p:spPr>
          <a:xfrm>
            <a:off x="4283968" y="908720"/>
            <a:ext cx="3714776" cy="2000264"/>
          </a:xfrm>
          <a:prstGeom prst="ellipse">
            <a:avLst/>
          </a:prstGeom>
          <a:solidFill>
            <a:srgbClr val="FFC000"/>
          </a:solidFill>
          <a:ln>
            <a:solidFill>
              <a:srgbClr val="FF9900"/>
            </a:solidFill>
          </a:ln>
          <a:scene3d>
            <a:camera prst="orthographicFront">
              <a:rot lat="0" lon="0" rev="0"/>
            </a:camera>
            <a:lightRig rig="chilly" dir="t"/>
          </a:scene3d>
          <a:sp3d prstMaterial="matte">
            <a:bevelT prst="relaxedInset"/>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pl-PL" sz="4000" b="1" dirty="0">
                <a:solidFill>
                  <a:srgbClr val="1F497D"/>
                </a:solidFill>
                <a:latin typeface="Arabic Typesetting" pitchFamily="66" charset="-78"/>
                <a:cs typeface="Arabic Typesetting" pitchFamily="66" charset="-78"/>
              </a:rPr>
              <a:t>High standard</a:t>
            </a:r>
          </a:p>
        </p:txBody>
      </p:sp>
      <p:sp>
        <p:nvSpPr>
          <p:cNvPr id="3" name="Elipsa 2"/>
          <p:cNvSpPr/>
          <p:nvPr/>
        </p:nvSpPr>
        <p:spPr>
          <a:xfrm>
            <a:off x="785786" y="2786058"/>
            <a:ext cx="2643238" cy="1000132"/>
          </a:xfrm>
          <a:prstGeom prst="ellipse">
            <a:avLst/>
          </a:prstGeom>
          <a:solidFill>
            <a:srgbClr val="FFC000"/>
          </a:solidFill>
          <a:ln>
            <a:solidFill>
              <a:srgbClr val="FF9900"/>
            </a:solidFill>
          </a:ln>
          <a:scene3d>
            <a:camera prst="orthographicFront">
              <a:rot lat="0" lon="0" rev="0"/>
            </a:camera>
            <a:lightRig rig="chilly" dir="t"/>
          </a:scene3d>
          <a:sp3d prstMaterial="dkEdge">
            <a:bevelT prst="relaxedInset"/>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solidFill>
                  <a:srgbClr val="1F497D"/>
                </a:solidFill>
                <a:latin typeface="Arabic Typesetting" pitchFamily="66" charset="-78"/>
                <a:cs typeface="Arabic Typesetting" pitchFamily="66" charset="-78"/>
              </a:rPr>
              <a:t>Entertainment</a:t>
            </a:r>
          </a:p>
        </p:txBody>
      </p:sp>
      <p:sp>
        <p:nvSpPr>
          <p:cNvPr id="4" name="Elipsa 3"/>
          <p:cNvSpPr/>
          <p:nvPr/>
        </p:nvSpPr>
        <p:spPr>
          <a:xfrm>
            <a:off x="1214414" y="4214818"/>
            <a:ext cx="2643238" cy="1000132"/>
          </a:xfrm>
          <a:prstGeom prst="ellipse">
            <a:avLst/>
          </a:prstGeom>
          <a:solidFill>
            <a:schemeClr val="accent6"/>
          </a:solidFill>
          <a:ln>
            <a:solidFill>
              <a:srgbClr val="FF9900"/>
            </a:solidFill>
          </a:ln>
          <a:scene3d>
            <a:camera prst="orthographicFront">
              <a:rot lat="0" lon="0" rev="0"/>
            </a:camera>
            <a:lightRig rig="chilly" dir="t"/>
          </a:scene3d>
          <a:sp3d prstMaterial="dkEdge">
            <a:bevelT prst="relaxedInset"/>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dirty="0" err="1">
                <a:solidFill>
                  <a:srgbClr val="1F497D"/>
                </a:solidFill>
                <a:latin typeface="Arabic Typesetting" pitchFamily="66" charset="-78"/>
                <a:cs typeface="Arabic Typesetting" pitchFamily="66" charset="-78"/>
              </a:rPr>
              <a:t>Relaxation</a:t>
            </a:r>
            <a:endParaRPr lang="pl-PL" sz="4000" b="1" dirty="0">
              <a:solidFill>
                <a:srgbClr val="1F497D"/>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4213040567"/>
      </p:ext>
    </p:extLst>
  </p:cSld>
  <p:clrMapOvr>
    <a:masterClrMapping/>
  </p:clrMapOvr>
  <p:transition spd="slow" advTm="10000">
    <p:blind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photo_13351_20100305.jpg"/>
          <p:cNvPicPr>
            <a:picLocks noChangeAspect="1"/>
          </p:cNvPicPr>
          <p:nvPr/>
        </p:nvPicPr>
        <p:blipFill>
          <a:blip r:embed="rId2">
            <a:grayscl/>
            <a:lum/>
          </a:blip>
          <a:stretch>
            <a:fillRect/>
          </a:stretch>
        </p:blipFill>
        <p:spPr>
          <a:xfrm>
            <a:off x="331502" y="1844824"/>
            <a:ext cx="3168928" cy="4048132"/>
          </a:xfrm>
          <a:prstGeom prst="rect">
            <a:avLst/>
          </a:prstGeom>
        </p:spPr>
      </p:pic>
      <p:sp>
        <p:nvSpPr>
          <p:cNvPr id="3" name="Prostokąt zaokrąglony 2"/>
          <p:cNvSpPr/>
          <p:nvPr/>
        </p:nvSpPr>
        <p:spPr>
          <a:xfrm>
            <a:off x="4286248" y="3643314"/>
            <a:ext cx="3786214" cy="1285884"/>
          </a:xfrm>
          <a:prstGeom prst="roundRect">
            <a:avLst/>
          </a:prstGeom>
          <a:solidFill>
            <a:srgbClr val="FF5050"/>
          </a:solidFill>
          <a:ln w="254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800" b="1" i="0" u="none" strike="noStrike" kern="0" cap="none" spc="0" normalizeH="0" baseline="0" noProof="0" dirty="0" err="1">
                <a:ln>
                  <a:noFill/>
                </a:ln>
                <a:solidFill>
                  <a:prstClr val="white"/>
                </a:solidFill>
                <a:effectLst/>
                <a:uLnTx/>
                <a:uFillTx/>
                <a:latin typeface="Calibri"/>
                <a:ea typeface="+mn-ea"/>
                <a:cs typeface="+mn-cs"/>
              </a:rPr>
              <a:t>Computers</a:t>
            </a:r>
            <a:endParaRPr kumimoji="0" lang="pl-PL" sz="2800" b="1" i="0" u="none" strike="noStrike" kern="0" cap="none" spc="0" normalizeH="0" baseline="0" noProof="0" dirty="0">
              <a:ln>
                <a:noFill/>
              </a:ln>
              <a:solidFill>
                <a:prstClr val="white"/>
              </a:solidFill>
              <a:effectLst/>
              <a:uLnTx/>
              <a:uFillTx/>
              <a:latin typeface="Calibri"/>
              <a:ea typeface="+mn-ea"/>
              <a:cs typeface="+mn-cs"/>
            </a:endParaRPr>
          </a:p>
        </p:txBody>
      </p:sp>
      <p:sp>
        <p:nvSpPr>
          <p:cNvPr id="4" name="Prostokąt zaokrąglony 3"/>
          <p:cNvSpPr/>
          <p:nvPr/>
        </p:nvSpPr>
        <p:spPr>
          <a:xfrm>
            <a:off x="2214546" y="2357430"/>
            <a:ext cx="2643206" cy="857256"/>
          </a:xfrm>
          <a:prstGeom prst="roundRect">
            <a:avLst/>
          </a:prstGeom>
          <a:solidFill>
            <a:srgbClr val="F79646"/>
          </a:solidFill>
          <a:ln w="25400" cap="flat" cmpd="sng" algn="ctr">
            <a:solidFill>
              <a:srgbClr val="C0504D">
                <a:lumMod val="60000"/>
                <a:lumOff val="40000"/>
              </a:srgbClr>
            </a:solidFill>
            <a:prstDash val="solid"/>
          </a:ln>
          <a:effectLst/>
        </p:spPr>
        <p:txBody>
          <a:bodyPr rtlCol="0" anchor="ctr"/>
          <a:lstStyle/>
          <a:p>
            <a:pPr marL="0" lvl="1" algn="ctr">
              <a:defRPr/>
            </a:pPr>
            <a:r>
              <a:rPr kumimoji="0" lang="pl-PL" sz="2800" b="1" i="0" u="none" strike="noStrike" kern="0" cap="none" spc="0" normalizeH="0" baseline="0" noProof="0" dirty="0">
                <a:ln>
                  <a:noFill/>
                </a:ln>
                <a:solidFill>
                  <a:prstClr val="white"/>
                </a:solidFill>
                <a:effectLst/>
                <a:uLnTx/>
                <a:uFillTx/>
                <a:latin typeface="Calibri"/>
                <a:ea typeface="+mn-ea"/>
                <a:cs typeface="+mn-cs"/>
              </a:rPr>
              <a:t>Accessories</a:t>
            </a:r>
          </a:p>
        </p:txBody>
      </p:sp>
      <p:sp>
        <p:nvSpPr>
          <p:cNvPr id="5" name="Prostokąt zaokrąglony 4"/>
          <p:cNvSpPr/>
          <p:nvPr/>
        </p:nvSpPr>
        <p:spPr>
          <a:xfrm>
            <a:off x="857224" y="857232"/>
            <a:ext cx="3214710" cy="1143008"/>
          </a:xfrm>
          <a:prstGeom prst="roundRect">
            <a:avLst/>
          </a:prstGeom>
          <a:solidFill>
            <a:srgbClr val="FF5050"/>
          </a:solidFill>
          <a:ln w="254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800" b="1" i="0" u="none" strike="noStrike" kern="0" cap="none" spc="0" normalizeH="0" baseline="0" noProof="0" dirty="0" err="1">
                <a:ln>
                  <a:noFill/>
                </a:ln>
                <a:solidFill>
                  <a:prstClr val="white"/>
                </a:solidFill>
                <a:effectLst/>
                <a:uLnTx/>
                <a:uFillTx/>
                <a:latin typeface="Calibri"/>
                <a:ea typeface="+mn-ea"/>
                <a:cs typeface="+mn-cs"/>
              </a:rPr>
              <a:t>Spare</a:t>
            </a:r>
            <a:r>
              <a:rPr kumimoji="0" lang="pl-PL" sz="2800" b="1" i="0" u="none" strike="noStrike" kern="0" cap="none" spc="0" normalizeH="0" baseline="0" noProof="0" dirty="0">
                <a:ln>
                  <a:noFill/>
                </a:ln>
                <a:solidFill>
                  <a:prstClr val="white"/>
                </a:solidFill>
                <a:effectLst/>
                <a:uLnTx/>
                <a:uFillTx/>
                <a:latin typeface="Calibri"/>
                <a:ea typeface="+mn-ea"/>
                <a:cs typeface="+mn-cs"/>
              </a:rPr>
              <a:t> </a:t>
            </a:r>
            <a:r>
              <a:rPr kumimoji="0" lang="pl-PL" sz="2800" b="1" i="0" u="none" strike="noStrike" kern="0" cap="none" spc="0" normalizeH="0" baseline="0" noProof="0" dirty="0" err="1">
                <a:ln>
                  <a:noFill/>
                </a:ln>
                <a:solidFill>
                  <a:prstClr val="white"/>
                </a:solidFill>
                <a:effectLst/>
                <a:uLnTx/>
                <a:uFillTx/>
                <a:latin typeface="Calibri"/>
                <a:ea typeface="+mn-ea"/>
                <a:cs typeface="+mn-cs"/>
              </a:rPr>
              <a:t>parts</a:t>
            </a:r>
            <a:endParaRPr kumimoji="0" lang="pl-PL" sz="28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Prostokąt zaokrąglony 5"/>
          <p:cNvSpPr/>
          <p:nvPr/>
        </p:nvSpPr>
        <p:spPr>
          <a:xfrm>
            <a:off x="4786314" y="1000108"/>
            <a:ext cx="3000396" cy="928694"/>
          </a:xfrm>
          <a:prstGeom prst="roundRect">
            <a:avLst/>
          </a:prstGeom>
          <a:solidFill>
            <a:srgbClr val="FF5050"/>
          </a:solidFill>
          <a:ln w="254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800" b="1" i="0" u="none" strike="noStrike" kern="0" cap="none" spc="0" normalizeH="0" baseline="0" noProof="0" dirty="0" err="1">
                <a:ln>
                  <a:noFill/>
                </a:ln>
                <a:solidFill>
                  <a:prstClr val="white"/>
                </a:solidFill>
                <a:effectLst/>
                <a:uLnTx/>
                <a:uFillTx/>
                <a:latin typeface="Calibri"/>
                <a:ea typeface="+mn-ea"/>
                <a:cs typeface="+mn-cs"/>
              </a:rPr>
              <a:t>Netbooks</a:t>
            </a:r>
            <a:endParaRPr kumimoji="0" lang="pl-PL" sz="2800" b="1" i="0" u="none" strike="noStrike" kern="0" cap="none" spc="0" normalizeH="0" baseline="0" noProof="0" dirty="0">
              <a:ln>
                <a:noFill/>
              </a:ln>
              <a:solidFill>
                <a:prstClr val="white"/>
              </a:solidFill>
              <a:effectLst/>
              <a:uLnTx/>
              <a:uFillTx/>
              <a:latin typeface="Calibri"/>
              <a:ea typeface="+mn-ea"/>
              <a:cs typeface="+mn-cs"/>
            </a:endParaRPr>
          </a:p>
        </p:txBody>
      </p:sp>
      <p:sp>
        <p:nvSpPr>
          <p:cNvPr id="7" name="Prostokąt zaokrąglony 6"/>
          <p:cNvSpPr/>
          <p:nvPr/>
        </p:nvSpPr>
        <p:spPr>
          <a:xfrm>
            <a:off x="5643570" y="2285992"/>
            <a:ext cx="3071834" cy="1000132"/>
          </a:xfrm>
          <a:prstGeom prst="roundRect">
            <a:avLst/>
          </a:prstGeom>
          <a:solidFill>
            <a:srgbClr val="FF5050"/>
          </a:solidFill>
          <a:ln w="254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800" b="1" i="0" u="none" strike="noStrike" kern="0" cap="none" spc="0" normalizeH="0" baseline="0" noProof="0" dirty="0">
                <a:ln>
                  <a:noFill/>
                </a:ln>
                <a:solidFill>
                  <a:prstClr val="white"/>
                </a:solidFill>
                <a:effectLst/>
                <a:uLnTx/>
                <a:uFillTx/>
                <a:latin typeface="Calibri"/>
                <a:ea typeface="+mn-ea"/>
                <a:cs typeface="+mn-cs"/>
              </a:rPr>
              <a:t>Software</a:t>
            </a:r>
          </a:p>
        </p:txBody>
      </p:sp>
    </p:spTree>
    <p:extLst>
      <p:ext uri="{BB962C8B-B14F-4D97-AF65-F5344CB8AC3E}">
        <p14:creationId xmlns:p14="http://schemas.microsoft.com/office/powerpoint/2010/main" val="1705054187"/>
      </p:ext>
    </p:extLst>
  </p:cSld>
  <p:clrMapOvr>
    <a:masterClrMapping/>
  </p:clrMapOvr>
  <p:transition spd="slow" advTm="10000">
    <p:blind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duotone>
              <a:srgbClr val="3891A7">
                <a:shade val="45000"/>
                <a:satMod val="135000"/>
              </a:srgbClr>
              <a:prstClr val="white"/>
            </a:duotone>
          </a:blip>
          <a:srcRect/>
          <a:stretch>
            <a:fillRect/>
          </a:stretch>
        </p:blipFill>
        <p:spPr bwMode="auto">
          <a:xfrm>
            <a:off x="6516216" y="568338"/>
            <a:ext cx="2071702" cy="2589627"/>
          </a:xfrm>
          <a:prstGeom prst="rect">
            <a:avLst/>
          </a:prstGeom>
          <a:noFill/>
          <a:ln w="9525">
            <a:noFill/>
            <a:miter lim="800000"/>
            <a:headEnd/>
            <a:tailEnd/>
          </a:ln>
        </p:spPr>
      </p:pic>
      <p:sp>
        <p:nvSpPr>
          <p:cNvPr id="3" name="Tytuł 1"/>
          <p:cNvSpPr txBox="1">
            <a:spLocks/>
          </p:cNvSpPr>
          <p:nvPr/>
        </p:nvSpPr>
        <p:spPr>
          <a:xfrm>
            <a:off x="251520" y="116632"/>
            <a:ext cx="3929090" cy="903412"/>
          </a:xfrm>
          <a:prstGeom prst="rect">
            <a:avLst/>
          </a:prstGeom>
        </p:spPr>
        <p:txBody>
          <a:bodyPr anchor="b">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4300" b="1" i="0" u="none" strike="noStrike" kern="1200" cap="none" spc="0" normalizeH="0" baseline="0" noProof="0" dirty="0">
                <a:ln>
                  <a:noFill/>
                </a:ln>
                <a:solidFill>
                  <a:schemeClr val="accent2">
                    <a:lumMod val="50000"/>
                  </a:schemeClr>
                </a:solidFill>
                <a:effectLst/>
                <a:uLnTx/>
                <a:uFillTx/>
                <a:latin typeface="+mn-lt"/>
                <a:ea typeface="+mj-ea"/>
                <a:cs typeface="+mj-cs"/>
              </a:rPr>
              <a:t>Road </a:t>
            </a:r>
            <a:r>
              <a:rPr kumimoji="0" lang="pl-PL" sz="4300" b="1" i="0" u="none" strike="noStrike" kern="1200" cap="none" spc="0" normalizeH="0" baseline="0" noProof="0" dirty="0" err="1">
                <a:ln>
                  <a:noFill/>
                </a:ln>
                <a:solidFill>
                  <a:schemeClr val="accent2">
                    <a:lumMod val="50000"/>
                  </a:schemeClr>
                </a:solidFill>
                <a:effectLst/>
                <a:uLnTx/>
                <a:uFillTx/>
                <a:latin typeface="+mn-lt"/>
                <a:ea typeface="+mj-ea"/>
                <a:cs typeface="+mj-cs"/>
              </a:rPr>
              <a:t>signs</a:t>
            </a:r>
            <a:endParaRPr kumimoji="0" lang="pl-PL" sz="4300" b="1" i="0" u="none" strike="noStrike" kern="1200" cap="none" spc="0" normalizeH="0" baseline="0" noProof="0" dirty="0">
              <a:ln>
                <a:noFill/>
              </a:ln>
              <a:solidFill>
                <a:schemeClr val="accent2">
                  <a:lumMod val="50000"/>
                </a:schemeClr>
              </a:solidFill>
              <a:effectLst/>
              <a:uLnTx/>
              <a:uFillTx/>
              <a:latin typeface="+mn-lt"/>
              <a:ea typeface="+mj-ea"/>
              <a:cs typeface="+mj-cs"/>
            </a:endParaRPr>
          </a:p>
        </p:txBody>
      </p:sp>
      <p:pic>
        <p:nvPicPr>
          <p:cNvPr id="4" name="Symbol zastępczy zawartości 4" descr="nakazu.gif"/>
          <p:cNvPicPr preferRelativeResize="0">
            <a:picLocks/>
          </p:cNvPicPr>
          <p:nvPr/>
        </p:nvPicPr>
        <p:blipFill>
          <a:blip r:embed="rId3" cstate="print"/>
          <a:stretch>
            <a:fillRect/>
          </a:stretch>
        </p:blipFill>
        <p:spPr>
          <a:xfrm>
            <a:off x="2445176" y="1863151"/>
            <a:ext cx="922743" cy="906970"/>
          </a:xfrm>
          <a:prstGeom prst="rect">
            <a:avLst/>
          </a:prstGeom>
          <a:scene3d>
            <a:camera prst="obliqueBottomLeft"/>
            <a:lightRig rig="threePt" dir="t"/>
          </a:scene3d>
        </p:spPr>
      </p:pic>
      <p:sp>
        <p:nvSpPr>
          <p:cNvPr id="5" name="Prostokąt 4"/>
          <p:cNvSpPr/>
          <p:nvPr/>
        </p:nvSpPr>
        <p:spPr>
          <a:xfrm>
            <a:off x="573451" y="4077072"/>
            <a:ext cx="5500710" cy="1477328"/>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pl-PL" sz="1800" b="0" i="0" u="none" strike="sngStrike" kern="0" cap="none" spc="600" normalizeH="0" baseline="0" noProof="0" dirty="0">
                <a:ln>
                  <a:noFill/>
                </a:ln>
                <a:solidFill>
                  <a:prstClr val="black"/>
                </a:solidFill>
                <a:effectLst/>
                <a:uLnTx/>
                <a:uFillTx/>
              </a:rPr>
              <a:t>	</a:t>
            </a:r>
            <a:r>
              <a:rPr kumimoji="0" lang="en-US" sz="1800" b="0" i="0" u="none" strike="sngStrike" kern="0" cap="none" spc="600" normalizeH="0" baseline="0" noProof="0" dirty="0">
                <a:ln>
                  <a:noFill/>
                </a:ln>
                <a:solidFill>
                  <a:prstClr val="black"/>
                </a:solidFill>
                <a:effectLst/>
                <a:uLnTx/>
                <a:uFillTx/>
                <a:latin typeface="Bodoni MT Poster Compressed" pitchFamily="18" charset="0"/>
              </a:rPr>
              <a:t>These signs tell the driver what to do in the place he is approaching. Signs indicating the direction of travel may be placed on the extension of the road axis (road) or on the road itself</a:t>
            </a:r>
            <a:endParaRPr kumimoji="0" lang="pl-PL" sz="1800" b="0" i="0" u="none" strike="sngStrike" kern="0" cap="none" spc="600" normalizeH="0" baseline="0" noProof="0" dirty="0">
              <a:ln>
                <a:noFill/>
              </a:ln>
              <a:solidFill>
                <a:prstClr val="black"/>
              </a:solidFill>
              <a:effectLst/>
              <a:uLnTx/>
              <a:uFillTx/>
              <a:latin typeface="Bodoni MT Poster Compressed" pitchFamily="18" charset="0"/>
            </a:endParaRPr>
          </a:p>
        </p:txBody>
      </p:sp>
    </p:spTree>
    <p:extLst>
      <p:ext uri="{BB962C8B-B14F-4D97-AF65-F5344CB8AC3E}">
        <p14:creationId xmlns:p14="http://schemas.microsoft.com/office/powerpoint/2010/main" val="1030493714"/>
      </p:ext>
    </p:extLst>
  </p:cSld>
  <p:clrMapOvr>
    <a:masterClrMapping/>
  </p:clrMapOvr>
  <p:transition spd="slow" advTm="10000">
    <p:blinds/>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7" name="Oval 7"/>
          <p:cNvSpPr>
            <a:spLocks noChangeArrowheads="1"/>
          </p:cNvSpPr>
          <p:nvPr/>
        </p:nvSpPr>
        <p:spPr bwMode="auto">
          <a:xfrm>
            <a:off x="5295900" y="3441304"/>
            <a:ext cx="1371600" cy="1219200"/>
          </a:xfrm>
          <a:prstGeom prst="ellipse">
            <a:avLst/>
          </a:prstGeom>
          <a:solidFill>
            <a:schemeClr val="accent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pl-PL" sz="1600" b="1" dirty="0" err="1">
                <a:solidFill>
                  <a:srgbClr val="FFFFFF"/>
                </a:solidFill>
                <a:latin typeface="Times New Roman" pitchFamily="18" charset="0"/>
              </a:rPr>
              <a:t>Reducing</a:t>
            </a:r>
            <a:r>
              <a:rPr lang="pl-PL" sz="1600" b="1" dirty="0">
                <a:solidFill>
                  <a:srgbClr val="FFFFFF"/>
                </a:solidFill>
                <a:latin typeface="Times New Roman" pitchFamily="18" charset="0"/>
              </a:rPr>
              <a:t> </a:t>
            </a:r>
          </a:p>
          <a:p>
            <a:pPr algn="ctr" eaLnBrk="0" fontAlgn="base" hangingPunct="0">
              <a:spcBef>
                <a:spcPct val="0"/>
              </a:spcBef>
              <a:spcAft>
                <a:spcPct val="0"/>
              </a:spcAft>
            </a:pPr>
            <a:r>
              <a:rPr lang="pl-PL" sz="1600" b="1" dirty="0">
                <a:solidFill>
                  <a:srgbClr val="FFFFFF"/>
                </a:solidFill>
                <a:latin typeface="Times New Roman" pitchFamily="18" charset="0"/>
              </a:rPr>
              <a:t>the C</a:t>
            </a:r>
            <a:r>
              <a:rPr lang="pl-PL" sz="1600" b="1">
                <a:solidFill>
                  <a:srgbClr val="FFFFFF"/>
                </a:solidFill>
                <a:latin typeface="Times New Roman" pitchFamily="18" charset="0"/>
              </a:rPr>
              <a:t>ost</a:t>
            </a:r>
            <a:endParaRPr lang="en-GB" sz="1600" b="1" dirty="0">
              <a:solidFill>
                <a:srgbClr val="FFFFFF"/>
              </a:solidFill>
              <a:latin typeface="Times New Roman" pitchFamily="18" charset="0"/>
            </a:endParaRPr>
          </a:p>
        </p:txBody>
      </p:sp>
      <p:sp>
        <p:nvSpPr>
          <p:cNvPr id="15366" name="Oval 6"/>
          <p:cNvSpPr>
            <a:spLocks noChangeArrowheads="1"/>
          </p:cNvSpPr>
          <p:nvPr/>
        </p:nvSpPr>
        <p:spPr bwMode="auto">
          <a:xfrm>
            <a:off x="5905500" y="2831704"/>
            <a:ext cx="1371600" cy="1219200"/>
          </a:xfrm>
          <a:prstGeom prst="ellipse">
            <a:avLst/>
          </a:prstGeom>
          <a:solidFill>
            <a:srgbClr val="FF7C80"/>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pl-PL" sz="1700" b="1" dirty="0" err="1">
                <a:solidFill>
                  <a:srgbClr val="FFFFFF"/>
                </a:solidFill>
                <a:latin typeface="Times New Roman" pitchFamily="18" charset="0"/>
              </a:rPr>
              <a:t>Acquisition</a:t>
            </a:r>
            <a:br>
              <a:rPr lang="pl-PL" sz="1700" b="1" dirty="0">
                <a:solidFill>
                  <a:srgbClr val="FFFFFF"/>
                </a:solidFill>
                <a:latin typeface="Times New Roman" pitchFamily="18" charset="0"/>
              </a:rPr>
            </a:br>
            <a:r>
              <a:rPr lang="pl-PL" sz="1700" b="1" dirty="0" err="1">
                <a:solidFill>
                  <a:srgbClr val="FFFFFF"/>
                </a:solidFill>
                <a:latin typeface="Times New Roman" pitchFamily="18" charset="0"/>
              </a:rPr>
              <a:t>Consolidation</a:t>
            </a:r>
            <a:endParaRPr lang="en-GB" sz="1700" b="1" dirty="0">
              <a:solidFill>
                <a:srgbClr val="FFFFFF"/>
              </a:solidFill>
              <a:latin typeface="Times New Roman" pitchFamily="18" charset="0"/>
            </a:endParaRPr>
          </a:p>
        </p:txBody>
      </p:sp>
      <p:sp>
        <p:nvSpPr>
          <p:cNvPr id="15368" name="Oval 8"/>
          <p:cNvSpPr>
            <a:spLocks noChangeArrowheads="1"/>
          </p:cNvSpPr>
          <p:nvPr/>
        </p:nvSpPr>
        <p:spPr bwMode="auto">
          <a:xfrm>
            <a:off x="6515100" y="3441304"/>
            <a:ext cx="1371600" cy="1219200"/>
          </a:xfrm>
          <a:prstGeom prst="ellipse">
            <a:avLst/>
          </a:prstGeom>
          <a:solidFill>
            <a:srgbClr val="FFCC00"/>
          </a:solidFill>
          <a:ln>
            <a:noFill/>
          </a:ln>
          <a:effectLst/>
          <a:extLst>
            <a:ext uri="{91240B29-F687-4F45-9708-019B960494DF}">
              <a14:hiddenLine xmlns:a14="http://schemas.microsoft.com/office/drawing/2010/main" w="12700">
                <a:solidFill>
                  <a:srgbClr val="00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pl-PL" sz="1700" b="1" dirty="0" err="1">
                <a:solidFill>
                  <a:srgbClr val="FFFFFF"/>
                </a:solidFill>
                <a:latin typeface="Times New Roman" pitchFamily="18" charset="0"/>
              </a:rPr>
              <a:t>Increasing</a:t>
            </a:r>
            <a:endParaRPr lang="pl-PL" sz="1700" b="1" dirty="0">
              <a:solidFill>
                <a:srgbClr val="FFFFFF"/>
              </a:solidFill>
              <a:latin typeface="Times New Roman" pitchFamily="18" charset="0"/>
            </a:endParaRPr>
          </a:p>
          <a:p>
            <a:pPr algn="ctr" eaLnBrk="0" fontAlgn="base" hangingPunct="0">
              <a:spcBef>
                <a:spcPct val="0"/>
              </a:spcBef>
              <a:spcAft>
                <a:spcPct val="0"/>
              </a:spcAft>
            </a:pPr>
            <a:r>
              <a:rPr lang="pl-PL" sz="1700" b="1" dirty="0" err="1">
                <a:solidFill>
                  <a:srgbClr val="FFFFFF"/>
                </a:solidFill>
                <a:latin typeface="Times New Roman" pitchFamily="18" charset="0"/>
              </a:rPr>
              <a:t>Profits</a:t>
            </a:r>
            <a:endParaRPr lang="en-GB" sz="1700" b="1" dirty="0">
              <a:solidFill>
                <a:srgbClr val="FFFFFF"/>
              </a:solidFill>
              <a:latin typeface="Times New Roman" pitchFamily="18" charset="0"/>
            </a:endParaRPr>
          </a:p>
        </p:txBody>
      </p:sp>
      <p:grpSp>
        <p:nvGrpSpPr>
          <p:cNvPr id="12" name="Group 74"/>
          <p:cNvGrpSpPr>
            <a:grpSpLocks/>
          </p:cNvGrpSpPr>
          <p:nvPr/>
        </p:nvGrpSpPr>
        <p:grpSpPr bwMode="auto">
          <a:xfrm>
            <a:off x="1019695" y="2917429"/>
            <a:ext cx="1865313" cy="914400"/>
            <a:chOff x="4175" y="1822"/>
            <a:chExt cx="1175" cy="576"/>
          </a:xfrm>
        </p:grpSpPr>
        <p:sp>
          <p:nvSpPr>
            <p:cNvPr id="13" name="Freeform 61"/>
            <p:cNvSpPr>
              <a:spLocks/>
            </p:cNvSpPr>
            <p:nvPr/>
          </p:nvSpPr>
          <p:spPr bwMode="auto">
            <a:xfrm>
              <a:off x="4175" y="1851"/>
              <a:ext cx="313" cy="380"/>
            </a:xfrm>
            <a:custGeom>
              <a:avLst/>
              <a:gdLst>
                <a:gd name="T0" fmla="*/ 0 w 1250"/>
                <a:gd name="T1" fmla="*/ 1899 h 1899"/>
                <a:gd name="T2" fmla="*/ 14 w 1250"/>
                <a:gd name="T3" fmla="*/ 1182 h 1899"/>
                <a:gd name="T4" fmla="*/ 67 w 1250"/>
                <a:gd name="T5" fmla="*/ 968 h 1899"/>
                <a:gd name="T6" fmla="*/ 165 w 1250"/>
                <a:gd name="T7" fmla="*/ 869 h 1899"/>
                <a:gd name="T8" fmla="*/ 291 w 1250"/>
                <a:gd name="T9" fmla="*/ 855 h 1899"/>
                <a:gd name="T10" fmla="*/ 401 w 1250"/>
                <a:gd name="T11" fmla="*/ 822 h 1899"/>
                <a:gd name="T12" fmla="*/ 446 w 1250"/>
                <a:gd name="T13" fmla="*/ 753 h 1899"/>
                <a:gd name="T14" fmla="*/ 451 w 1250"/>
                <a:gd name="T15" fmla="*/ 648 h 1899"/>
                <a:gd name="T16" fmla="*/ 406 w 1250"/>
                <a:gd name="T17" fmla="*/ 592 h 1899"/>
                <a:gd name="T18" fmla="*/ 406 w 1250"/>
                <a:gd name="T19" fmla="*/ 558 h 1899"/>
                <a:gd name="T20" fmla="*/ 369 w 1250"/>
                <a:gd name="T21" fmla="*/ 515 h 1899"/>
                <a:gd name="T22" fmla="*/ 337 w 1250"/>
                <a:gd name="T23" fmla="*/ 426 h 1899"/>
                <a:gd name="T24" fmla="*/ 343 w 1250"/>
                <a:gd name="T25" fmla="*/ 409 h 1899"/>
                <a:gd name="T26" fmla="*/ 311 w 1250"/>
                <a:gd name="T27" fmla="*/ 341 h 1899"/>
                <a:gd name="T28" fmla="*/ 343 w 1250"/>
                <a:gd name="T29" fmla="*/ 200 h 1899"/>
                <a:gd name="T30" fmla="*/ 413 w 1250"/>
                <a:gd name="T31" fmla="*/ 134 h 1899"/>
                <a:gd name="T32" fmla="*/ 494 w 1250"/>
                <a:gd name="T33" fmla="*/ 41 h 1899"/>
                <a:gd name="T34" fmla="*/ 656 w 1250"/>
                <a:gd name="T35" fmla="*/ 0 h 1899"/>
                <a:gd name="T36" fmla="*/ 776 w 1250"/>
                <a:gd name="T37" fmla="*/ 70 h 1899"/>
                <a:gd name="T38" fmla="*/ 820 w 1250"/>
                <a:gd name="T39" fmla="*/ 126 h 1899"/>
                <a:gd name="T40" fmla="*/ 891 w 1250"/>
                <a:gd name="T41" fmla="*/ 154 h 1899"/>
                <a:gd name="T42" fmla="*/ 891 w 1250"/>
                <a:gd name="T43" fmla="*/ 218 h 1899"/>
                <a:gd name="T44" fmla="*/ 898 w 1250"/>
                <a:gd name="T45" fmla="*/ 252 h 1899"/>
                <a:gd name="T46" fmla="*/ 949 w 1250"/>
                <a:gd name="T47" fmla="*/ 322 h 1899"/>
                <a:gd name="T48" fmla="*/ 909 w 1250"/>
                <a:gd name="T49" fmla="*/ 420 h 1899"/>
                <a:gd name="T50" fmla="*/ 917 w 1250"/>
                <a:gd name="T51" fmla="*/ 489 h 1899"/>
                <a:gd name="T52" fmla="*/ 878 w 1250"/>
                <a:gd name="T53" fmla="*/ 558 h 1899"/>
                <a:gd name="T54" fmla="*/ 848 w 1250"/>
                <a:gd name="T55" fmla="*/ 579 h 1899"/>
                <a:gd name="T56" fmla="*/ 848 w 1250"/>
                <a:gd name="T57" fmla="*/ 612 h 1899"/>
                <a:gd name="T58" fmla="*/ 809 w 1250"/>
                <a:gd name="T59" fmla="*/ 689 h 1899"/>
                <a:gd name="T60" fmla="*/ 783 w 1250"/>
                <a:gd name="T61" fmla="*/ 753 h 1899"/>
                <a:gd name="T62" fmla="*/ 860 w 1250"/>
                <a:gd name="T63" fmla="*/ 822 h 1899"/>
                <a:gd name="T64" fmla="*/ 993 w 1250"/>
                <a:gd name="T65" fmla="*/ 891 h 1899"/>
                <a:gd name="T66" fmla="*/ 1133 w 1250"/>
                <a:gd name="T67" fmla="*/ 960 h 1899"/>
                <a:gd name="T68" fmla="*/ 1197 w 1250"/>
                <a:gd name="T69" fmla="*/ 1043 h 1899"/>
                <a:gd name="T70" fmla="*/ 1223 w 1250"/>
                <a:gd name="T71" fmla="*/ 1154 h 1899"/>
                <a:gd name="T72" fmla="*/ 1243 w 1250"/>
                <a:gd name="T73" fmla="*/ 1322 h 1899"/>
                <a:gd name="T74" fmla="*/ 1250 w 1250"/>
                <a:gd name="T75" fmla="*/ 1817 h 1899"/>
                <a:gd name="T76" fmla="*/ 0 w 1250"/>
                <a:gd name="T77" fmla="*/ 189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0" h="1899">
                  <a:moveTo>
                    <a:pt x="0" y="1899"/>
                  </a:moveTo>
                  <a:lnTo>
                    <a:pt x="14" y="1182"/>
                  </a:lnTo>
                  <a:lnTo>
                    <a:pt x="67" y="968"/>
                  </a:lnTo>
                  <a:lnTo>
                    <a:pt x="165" y="869"/>
                  </a:lnTo>
                  <a:lnTo>
                    <a:pt x="291" y="855"/>
                  </a:lnTo>
                  <a:lnTo>
                    <a:pt x="401" y="822"/>
                  </a:lnTo>
                  <a:lnTo>
                    <a:pt x="446" y="753"/>
                  </a:lnTo>
                  <a:lnTo>
                    <a:pt x="451" y="648"/>
                  </a:lnTo>
                  <a:lnTo>
                    <a:pt x="406" y="592"/>
                  </a:lnTo>
                  <a:lnTo>
                    <a:pt x="406" y="558"/>
                  </a:lnTo>
                  <a:lnTo>
                    <a:pt x="369" y="515"/>
                  </a:lnTo>
                  <a:lnTo>
                    <a:pt x="337" y="426"/>
                  </a:lnTo>
                  <a:lnTo>
                    <a:pt x="343" y="409"/>
                  </a:lnTo>
                  <a:lnTo>
                    <a:pt x="311" y="341"/>
                  </a:lnTo>
                  <a:lnTo>
                    <a:pt x="343" y="200"/>
                  </a:lnTo>
                  <a:lnTo>
                    <a:pt x="413" y="134"/>
                  </a:lnTo>
                  <a:lnTo>
                    <a:pt x="494" y="41"/>
                  </a:lnTo>
                  <a:lnTo>
                    <a:pt x="656" y="0"/>
                  </a:lnTo>
                  <a:lnTo>
                    <a:pt x="776" y="70"/>
                  </a:lnTo>
                  <a:lnTo>
                    <a:pt x="820" y="126"/>
                  </a:lnTo>
                  <a:lnTo>
                    <a:pt x="891" y="154"/>
                  </a:lnTo>
                  <a:lnTo>
                    <a:pt x="891" y="218"/>
                  </a:lnTo>
                  <a:lnTo>
                    <a:pt x="898" y="252"/>
                  </a:lnTo>
                  <a:lnTo>
                    <a:pt x="949" y="322"/>
                  </a:lnTo>
                  <a:lnTo>
                    <a:pt x="909" y="420"/>
                  </a:lnTo>
                  <a:lnTo>
                    <a:pt x="917" y="489"/>
                  </a:lnTo>
                  <a:lnTo>
                    <a:pt x="878" y="558"/>
                  </a:lnTo>
                  <a:lnTo>
                    <a:pt x="848" y="579"/>
                  </a:lnTo>
                  <a:lnTo>
                    <a:pt x="848" y="612"/>
                  </a:lnTo>
                  <a:lnTo>
                    <a:pt x="809" y="689"/>
                  </a:lnTo>
                  <a:lnTo>
                    <a:pt x="783" y="753"/>
                  </a:lnTo>
                  <a:lnTo>
                    <a:pt x="860" y="822"/>
                  </a:lnTo>
                  <a:lnTo>
                    <a:pt x="993" y="891"/>
                  </a:lnTo>
                  <a:lnTo>
                    <a:pt x="1133" y="960"/>
                  </a:lnTo>
                  <a:lnTo>
                    <a:pt x="1197" y="1043"/>
                  </a:lnTo>
                  <a:lnTo>
                    <a:pt x="1223" y="1154"/>
                  </a:lnTo>
                  <a:lnTo>
                    <a:pt x="1243" y="1322"/>
                  </a:lnTo>
                  <a:lnTo>
                    <a:pt x="1250" y="1817"/>
                  </a:lnTo>
                  <a:lnTo>
                    <a:pt x="0" y="1899"/>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pl-PL" sz="2400">
                <a:solidFill>
                  <a:srgbClr val="FFFFFF"/>
                </a:solidFill>
              </a:endParaRPr>
            </a:p>
          </p:txBody>
        </p:sp>
        <p:sp>
          <p:nvSpPr>
            <p:cNvPr id="14" name="Freeform 62"/>
            <p:cNvSpPr>
              <a:spLocks/>
            </p:cNvSpPr>
            <p:nvPr/>
          </p:nvSpPr>
          <p:spPr bwMode="auto">
            <a:xfrm>
              <a:off x="4411" y="1829"/>
              <a:ext cx="332" cy="363"/>
            </a:xfrm>
            <a:custGeom>
              <a:avLst/>
              <a:gdLst>
                <a:gd name="T0" fmla="*/ 27 w 1328"/>
                <a:gd name="T1" fmla="*/ 1797 h 1818"/>
                <a:gd name="T2" fmla="*/ 0 w 1328"/>
                <a:gd name="T3" fmla="*/ 1544 h 1818"/>
                <a:gd name="T4" fmla="*/ 12 w 1328"/>
                <a:gd name="T5" fmla="*/ 1251 h 1818"/>
                <a:gd name="T6" fmla="*/ 51 w 1328"/>
                <a:gd name="T7" fmla="*/ 1115 h 1818"/>
                <a:gd name="T8" fmla="*/ 159 w 1328"/>
                <a:gd name="T9" fmla="*/ 980 h 1818"/>
                <a:gd name="T10" fmla="*/ 220 w 1328"/>
                <a:gd name="T11" fmla="*/ 956 h 1818"/>
                <a:gd name="T12" fmla="*/ 269 w 1328"/>
                <a:gd name="T13" fmla="*/ 924 h 1818"/>
                <a:gd name="T14" fmla="*/ 221 w 1328"/>
                <a:gd name="T15" fmla="*/ 841 h 1818"/>
                <a:gd name="T16" fmla="*/ 243 w 1328"/>
                <a:gd name="T17" fmla="*/ 756 h 1818"/>
                <a:gd name="T18" fmla="*/ 276 w 1328"/>
                <a:gd name="T19" fmla="*/ 669 h 1818"/>
                <a:gd name="T20" fmla="*/ 281 w 1328"/>
                <a:gd name="T21" fmla="*/ 576 h 1818"/>
                <a:gd name="T22" fmla="*/ 280 w 1328"/>
                <a:gd name="T23" fmla="*/ 524 h 1818"/>
                <a:gd name="T24" fmla="*/ 276 w 1328"/>
                <a:gd name="T25" fmla="*/ 480 h 1818"/>
                <a:gd name="T26" fmla="*/ 259 w 1328"/>
                <a:gd name="T27" fmla="*/ 394 h 1818"/>
                <a:gd name="T28" fmla="*/ 245 w 1328"/>
                <a:gd name="T29" fmla="*/ 311 h 1818"/>
                <a:gd name="T30" fmla="*/ 314 w 1328"/>
                <a:gd name="T31" fmla="*/ 119 h 1818"/>
                <a:gd name="T32" fmla="*/ 383 w 1328"/>
                <a:gd name="T33" fmla="*/ 47 h 1818"/>
                <a:gd name="T34" fmla="*/ 469 w 1328"/>
                <a:gd name="T35" fmla="*/ 0 h 1818"/>
                <a:gd name="T36" fmla="*/ 519 w 1328"/>
                <a:gd name="T37" fmla="*/ 18 h 1818"/>
                <a:gd name="T38" fmla="*/ 588 w 1328"/>
                <a:gd name="T39" fmla="*/ 48 h 1818"/>
                <a:gd name="T40" fmla="*/ 638 w 1328"/>
                <a:gd name="T41" fmla="*/ 35 h 1818"/>
                <a:gd name="T42" fmla="*/ 720 w 1328"/>
                <a:gd name="T43" fmla="*/ 93 h 1818"/>
                <a:gd name="T44" fmla="*/ 788 w 1328"/>
                <a:gd name="T45" fmla="*/ 177 h 1818"/>
                <a:gd name="T46" fmla="*/ 858 w 1328"/>
                <a:gd name="T47" fmla="*/ 374 h 1818"/>
                <a:gd name="T48" fmla="*/ 895 w 1328"/>
                <a:gd name="T49" fmla="*/ 578 h 1818"/>
                <a:gd name="T50" fmla="*/ 901 w 1328"/>
                <a:gd name="T51" fmla="*/ 740 h 1818"/>
                <a:gd name="T52" fmla="*/ 905 w 1328"/>
                <a:gd name="T53" fmla="*/ 796 h 1818"/>
                <a:gd name="T54" fmla="*/ 906 w 1328"/>
                <a:gd name="T55" fmla="*/ 854 h 1818"/>
                <a:gd name="T56" fmla="*/ 895 w 1328"/>
                <a:gd name="T57" fmla="*/ 897 h 1818"/>
                <a:gd name="T58" fmla="*/ 983 w 1328"/>
                <a:gd name="T59" fmla="*/ 968 h 1818"/>
                <a:gd name="T60" fmla="*/ 1105 w 1328"/>
                <a:gd name="T61" fmla="*/ 1041 h 1818"/>
                <a:gd name="T62" fmla="*/ 1322 w 1328"/>
                <a:gd name="T63" fmla="*/ 1358 h 1818"/>
                <a:gd name="T64" fmla="*/ 1328 w 1328"/>
                <a:gd name="T65" fmla="*/ 1423 h 1818"/>
                <a:gd name="T66" fmla="*/ 1320 w 1328"/>
                <a:gd name="T67" fmla="*/ 1491 h 1818"/>
                <a:gd name="T68" fmla="*/ 1328 w 1328"/>
                <a:gd name="T69" fmla="*/ 1810 h 1818"/>
                <a:gd name="T70" fmla="*/ 645 w 1328"/>
                <a:gd name="T71" fmla="*/ 1818 h 1818"/>
                <a:gd name="T72" fmla="*/ 310 w 1328"/>
                <a:gd name="T73" fmla="*/ 1816 h 1818"/>
                <a:gd name="T74" fmla="*/ 27 w 1328"/>
                <a:gd name="T75" fmla="*/ 1797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8" h="1818">
                  <a:moveTo>
                    <a:pt x="27" y="1797"/>
                  </a:moveTo>
                  <a:lnTo>
                    <a:pt x="0" y="1544"/>
                  </a:lnTo>
                  <a:lnTo>
                    <a:pt x="12" y="1251"/>
                  </a:lnTo>
                  <a:lnTo>
                    <a:pt x="51" y="1115"/>
                  </a:lnTo>
                  <a:lnTo>
                    <a:pt x="159" y="980"/>
                  </a:lnTo>
                  <a:lnTo>
                    <a:pt x="220" y="956"/>
                  </a:lnTo>
                  <a:lnTo>
                    <a:pt x="269" y="924"/>
                  </a:lnTo>
                  <a:lnTo>
                    <a:pt x="221" y="841"/>
                  </a:lnTo>
                  <a:lnTo>
                    <a:pt x="243" y="756"/>
                  </a:lnTo>
                  <a:lnTo>
                    <a:pt x="276" y="669"/>
                  </a:lnTo>
                  <a:lnTo>
                    <a:pt x="281" y="576"/>
                  </a:lnTo>
                  <a:lnTo>
                    <a:pt x="280" y="524"/>
                  </a:lnTo>
                  <a:lnTo>
                    <a:pt x="276" y="480"/>
                  </a:lnTo>
                  <a:lnTo>
                    <a:pt x="259" y="394"/>
                  </a:lnTo>
                  <a:lnTo>
                    <a:pt x="245" y="311"/>
                  </a:lnTo>
                  <a:lnTo>
                    <a:pt x="314" y="119"/>
                  </a:lnTo>
                  <a:lnTo>
                    <a:pt x="383" y="47"/>
                  </a:lnTo>
                  <a:lnTo>
                    <a:pt x="469" y="0"/>
                  </a:lnTo>
                  <a:lnTo>
                    <a:pt x="519" y="18"/>
                  </a:lnTo>
                  <a:lnTo>
                    <a:pt x="588" y="48"/>
                  </a:lnTo>
                  <a:lnTo>
                    <a:pt x="638" y="35"/>
                  </a:lnTo>
                  <a:lnTo>
                    <a:pt x="720" y="93"/>
                  </a:lnTo>
                  <a:lnTo>
                    <a:pt x="788" y="177"/>
                  </a:lnTo>
                  <a:lnTo>
                    <a:pt x="858" y="374"/>
                  </a:lnTo>
                  <a:lnTo>
                    <a:pt x="895" y="578"/>
                  </a:lnTo>
                  <a:lnTo>
                    <a:pt x="901" y="740"/>
                  </a:lnTo>
                  <a:lnTo>
                    <a:pt x="905" y="796"/>
                  </a:lnTo>
                  <a:lnTo>
                    <a:pt x="906" y="854"/>
                  </a:lnTo>
                  <a:lnTo>
                    <a:pt x="895" y="897"/>
                  </a:lnTo>
                  <a:lnTo>
                    <a:pt x="983" y="968"/>
                  </a:lnTo>
                  <a:lnTo>
                    <a:pt x="1105" y="1041"/>
                  </a:lnTo>
                  <a:lnTo>
                    <a:pt x="1322" y="1358"/>
                  </a:lnTo>
                  <a:lnTo>
                    <a:pt x="1328" y="1423"/>
                  </a:lnTo>
                  <a:lnTo>
                    <a:pt x="1320" y="1491"/>
                  </a:lnTo>
                  <a:lnTo>
                    <a:pt x="1328" y="1810"/>
                  </a:lnTo>
                  <a:lnTo>
                    <a:pt x="645" y="1818"/>
                  </a:lnTo>
                  <a:lnTo>
                    <a:pt x="310" y="1816"/>
                  </a:lnTo>
                  <a:lnTo>
                    <a:pt x="27" y="1797"/>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pl-PL" sz="2400">
                <a:solidFill>
                  <a:srgbClr val="FFFFFF"/>
                </a:solidFill>
              </a:endParaRPr>
            </a:p>
          </p:txBody>
        </p:sp>
        <p:sp>
          <p:nvSpPr>
            <p:cNvPr id="15" name="Freeform 63"/>
            <p:cNvSpPr>
              <a:spLocks/>
            </p:cNvSpPr>
            <p:nvPr/>
          </p:nvSpPr>
          <p:spPr bwMode="auto">
            <a:xfrm>
              <a:off x="4727" y="1822"/>
              <a:ext cx="343" cy="375"/>
            </a:xfrm>
            <a:custGeom>
              <a:avLst/>
              <a:gdLst>
                <a:gd name="T0" fmla="*/ 1300 w 1373"/>
                <a:gd name="T1" fmla="*/ 1848 h 1875"/>
                <a:gd name="T2" fmla="*/ 1348 w 1373"/>
                <a:gd name="T3" fmla="*/ 1818 h 1875"/>
                <a:gd name="T4" fmla="*/ 1371 w 1373"/>
                <a:gd name="T5" fmla="*/ 1734 h 1875"/>
                <a:gd name="T6" fmla="*/ 1373 w 1373"/>
                <a:gd name="T7" fmla="*/ 1680 h 1875"/>
                <a:gd name="T8" fmla="*/ 1372 w 1373"/>
                <a:gd name="T9" fmla="*/ 1617 h 1875"/>
                <a:gd name="T10" fmla="*/ 1355 w 1373"/>
                <a:gd name="T11" fmla="*/ 1476 h 1875"/>
                <a:gd name="T12" fmla="*/ 1288 w 1373"/>
                <a:gd name="T13" fmla="*/ 1193 h 1875"/>
                <a:gd name="T14" fmla="*/ 1208 w 1373"/>
                <a:gd name="T15" fmla="*/ 996 h 1875"/>
                <a:gd name="T16" fmla="*/ 1107 w 1373"/>
                <a:gd name="T17" fmla="*/ 949 h 1875"/>
                <a:gd name="T18" fmla="*/ 955 w 1373"/>
                <a:gd name="T19" fmla="*/ 881 h 1875"/>
                <a:gd name="T20" fmla="*/ 865 w 1373"/>
                <a:gd name="T21" fmla="*/ 842 h 1875"/>
                <a:gd name="T22" fmla="*/ 785 w 1373"/>
                <a:gd name="T23" fmla="*/ 786 h 1875"/>
                <a:gd name="T24" fmla="*/ 772 w 1373"/>
                <a:gd name="T25" fmla="*/ 731 h 1875"/>
                <a:gd name="T26" fmla="*/ 780 w 1373"/>
                <a:gd name="T27" fmla="*/ 672 h 1875"/>
                <a:gd name="T28" fmla="*/ 802 w 1373"/>
                <a:gd name="T29" fmla="*/ 606 h 1875"/>
                <a:gd name="T30" fmla="*/ 856 w 1373"/>
                <a:gd name="T31" fmla="*/ 560 h 1875"/>
                <a:gd name="T32" fmla="*/ 886 w 1373"/>
                <a:gd name="T33" fmla="*/ 413 h 1875"/>
                <a:gd name="T34" fmla="*/ 874 w 1373"/>
                <a:gd name="T35" fmla="*/ 384 h 1875"/>
                <a:gd name="T36" fmla="*/ 859 w 1373"/>
                <a:gd name="T37" fmla="*/ 354 h 1875"/>
                <a:gd name="T38" fmla="*/ 859 w 1373"/>
                <a:gd name="T39" fmla="*/ 310 h 1875"/>
                <a:gd name="T40" fmla="*/ 856 w 1373"/>
                <a:gd name="T41" fmla="*/ 255 h 1875"/>
                <a:gd name="T42" fmla="*/ 832 w 1373"/>
                <a:gd name="T43" fmla="*/ 155 h 1875"/>
                <a:gd name="T44" fmla="*/ 769 w 1373"/>
                <a:gd name="T45" fmla="*/ 85 h 1875"/>
                <a:gd name="T46" fmla="*/ 691 w 1373"/>
                <a:gd name="T47" fmla="*/ 34 h 1875"/>
                <a:gd name="T48" fmla="*/ 534 w 1373"/>
                <a:gd name="T49" fmla="*/ 0 h 1875"/>
                <a:gd name="T50" fmla="*/ 468 w 1373"/>
                <a:gd name="T51" fmla="*/ 23 h 1875"/>
                <a:gd name="T52" fmla="*/ 407 w 1373"/>
                <a:gd name="T53" fmla="*/ 64 h 1875"/>
                <a:gd name="T54" fmla="*/ 353 w 1373"/>
                <a:gd name="T55" fmla="*/ 193 h 1875"/>
                <a:gd name="T56" fmla="*/ 349 w 1373"/>
                <a:gd name="T57" fmla="*/ 228 h 1875"/>
                <a:gd name="T58" fmla="*/ 351 w 1373"/>
                <a:gd name="T59" fmla="*/ 280 h 1875"/>
                <a:gd name="T60" fmla="*/ 358 w 1373"/>
                <a:gd name="T61" fmla="*/ 372 h 1875"/>
                <a:gd name="T62" fmla="*/ 335 w 1373"/>
                <a:gd name="T63" fmla="*/ 400 h 1875"/>
                <a:gd name="T64" fmla="*/ 356 w 1373"/>
                <a:gd name="T65" fmla="*/ 536 h 1875"/>
                <a:gd name="T66" fmla="*/ 414 w 1373"/>
                <a:gd name="T67" fmla="*/ 599 h 1875"/>
                <a:gd name="T68" fmla="*/ 454 w 1373"/>
                <a:gd name="T69" fmla="*/ 668 h 1875"/>
                <a:gd name="T70" fmla="*/ 458 w 1373"/>
                <a:gd name="T71" fmla="*/ 725 h 1875"/>
                <a:gd name="T72" fmla="*/ 458 w 1373"/>
                <a:gd name="T73" fmla="*/ 776 h 1875"/>
                <a:gd name="T74" fmla="*/ 378 w 1373"/>
                <a:gd name="T75" fmla="*/ 817 h 1875"/>
                <a:gd name="T76" fmla="*/ 353 w 1373"/>
                <a:gd name="T77" fmla="*/ 822 h 1875"/>
                <a:gd name="T78" fmla="*/ 320 w 1373"/>
                <a:gd name="T79" fmla="*/ 822 h 1875"/>
                <a:gd name="T80" fmla="*/ 261 w 1373"/>
                <a:gd name="T81" fmla="*/ 821 h 1875"/>
                <a:gd name="T82" fmla="*/ 181 w 1373"/>
                <a:gd name="T83" fmla="*/ 816 h 1875"/>
                <a:gd name="T84" fmla="*/ 101 w 1373"/>
                <a:gd name="T85" fmla="*/ 810 h 1875"/>
                <a:gd name="T86" fmla="*/ 76 w 1373"/>
                <a:gd name="T87" fmla="*/ 935 h 1875"/>
                <a:gd name="T88" fmla="*/ 36 w 1373"/>
                <a:gd name="T89" fmla="*/ 1049 h 1875"/>
                <a:gd name="T90" fmla="*/ 4 w 1373"/>
                <a:gd name="T91" fmla="*/ 1356 h 1875"/>
                <a:gd name="T92" fmla="*/ 0 w 1373"/>
                <a:gd name="T93" fmla="*/ 1646 h 1875"/>
                <a:gd name="T94" fmla="*/ 0 w 1373"/>
                <a:gd name="T95" fmla="*/ 1794 h 1875"/>
                <a:gd name="T96" fmla="*/ 4 w 1373"/>
                <a:gd name="T97" fmla="*/ 1857 h 1875"/>
                <a:gd name="T98" fmla="*/ 259 w 1373"/>
                <a:gd name="T99" fmla="*/ 1872 h 1875"/>
                <a:gd name="T100" fmla="*/ 404 w 1373"/>
                <a:gd name="T101" fmla="*/ 1874 h 1875"/>
                <a:gd name="T102" fmla="*/ 480 w 1373"/>
                <a:gd name="T103" fmla="*/ 1874 h 1875"/>
                <a:gd name="T104" fmla="*/ 521 w 1373"/>
                <a:gd name="T105" fmla="*/ 1874 h 1875"/>
                <a:gd name="T106" fmla="*/ 562 w 1373"/>
                <a:gd name="T107" fmla="*/ 1875 h 1875"/>
                <a:gd name="T108" fmla="*/ 1300 w 1373"/>
                <a:gd name="T109" fmla="*/ 1848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73" h="1875">
                  <a:moveTo>
                    <a:pt x="1300" y="1848"/>
                  </a:moveTo>
                  <a:lnTo>
                    <a:pt x="1348" y="1818"/>
                  </a:lnTo>
                  <a:lnTo>
                    <a:pt x="1371" y="1734"/>
                  </a:lnTo>
                  <a:lnTo>
                    <a:pt x="1373" y="1680"/>
                  </a:lnTo>
                  <a:lnTo>
                    <a:pt x="1372" y="1617"/>
                  </a:lnTo>
                  <a:lnTo>
                    <a:pt x="1355" y="1476"/>
                  </a:lnTo>
                  <a:lnTo>
                    <a:pt x="1288" y="1193"/>
                  </a:lnTo>
                  <a:lnTo>
                    <a:pt x="1208" y="996"/>
                  </a:lnTo>
                  <a:lnTo>
                    <a:pt x="1107" y="949"/>
                  </a:lnTo>
                  <a:lnTo>
                    <a:pt x="955" y="881"/>
                  </a:lnTo>
                  <a:lnTo>
                    <a:pt x="865" y="842"/>
                  </a:lnTo>
                  <a:lnTo>
                    <a:pt x="785" y="786"/>
                  </a:lnTo>
                  <a:lnTo>
                    <a:pt x="772" y="731"/>
                  </a:lnTo>
                  <a:lnTo>
                    <a:pt x="780" y="672"/>
                  </a:lnTo>
                  <a:lnTo>
                    <a:pt x="802" y="606"/>
                  </a:lnTo>
                  <a:lnTo>
                    <a:pt x="856" y="560"/>
                  </a:lnTo>
                  <a:lnTo>
                    <a:pt x="886" y="413"/>
                  </a:lnTo>
                  <a:lnTo>
                    <a:pt x="874" y="384"/>
                  </a:lnTo>
                  <a:lnTo>
                    <a:pt x="859" y="354"/>
                  </a:lnTo>
                  <a:lnTo>
                    <a:pt x="859" y="310"/>
                  </a:lnTo>
                  <a:lnTo>
                    <a:pt x="856" y="255"/>
                  </a:lnTo>
                  <a:lnTo>
                    <a:pt x="832" y="155"/>
                  </a:lnTo>
                  <a:lnTo>
                    <a:pt x="769" y="85"/>
                  </a:lnTo>
                  <a:lnTo>
                    <a:pt x="691" y="34"/>
                  </a:lnTo>
                  <a:lnTo>
                    <a:pt x="534" y="0"/>
                  </a:lnTo>
                  <a:lnTo>
                    <a:pt x="468" y="23"/>
                  </a:lnTo>
                  <a:lnTo>
                    <a:pt x="407" y="64"/>
                  </a:lnTo>
                  <a:lnTo>
                    <a:pt x="353" y="193"/>
                  </a:lnTo>
                  <a:lnTo>
                    <a:pt x="349" y="228"/>
                  </a:lnTo>
                  <a:lnTo>
                    <a:pt x="351" y="280"/>
                  </a:lnTo>
                  <a:lnTo>
                    <a:pt x="358" y="372"/>
                  </a:lnTo>
                  <a:lnTo>
                    <a:pt x="335" y="400"/>
                  </a:lnTo>
                  <a:lnTo>
                    <a:pt x="356" y="536"/>
                  </a:lnTo>
                  <a:lnTo>
                    <a:pt x="414" y="599"/>
                  </a:lnTo>
                  <a:lnTo>
                    <a:pt x="454" y="668"/>
                  </a:lnTo>
                  <a:lnTo>
                    <a:pt x="458" y="725"/>
                  </a:lnTo>
                  <a:lnTo>
                    <a:pt x="458" y="776"/>
                  </a:lnTo>
                  <a:lnTo>
                    <a:pt x="378" y="817"/>
                  </a:lnTo>
                  <a:lnTo>
                    <a:pt x="353" y="822"/>
                  </a:lnTo>
                  <a:lnTo>
                    <a:pt x="320" y="822"/>
                  </a:lnTo>
                  <a:lnTo>
                    <a:pt x="261" y="821"/>
                  </a:lnTo>
                  <a:lnTo>
                    <a:pt x="181" y="816"/>
                  </a:lnTo>
                  <a:lnTo>
                    <a:pt x="101" y="810"/>
                  </a:lnTo>
                  <a:lnTo>
                    <a:pt x="76" y="935"/>
                  </a:lnTo>
                  <a:lnTo>
                    <a:pt x="36" y="1049"/>
                  </a:lnTo>
                  <a:lnTo>
                    <a:pt x="4" y="1356"/>
                  </a:lnTo>
                  <a:lnTo>
                    <a:pt x="0" y="1646"/>
                  </a:lnTo>
                  <a:lnTo>
                    <a:pt x="0" y="1794"/>
                  </a:lnTo>
                  <a:lnTo>
                    <a:pt x="4" y="1857"/>
                  </a:lnTo>
                  <a:lnTo>
                    <a:pt x="259" y="1872"/>
                  </a:lnTo>
                  <a:lnTo>
                    <a:pt x="404" y="1874"/>
                  </a:lnTo>
                  <a:lnTo>
                    <a:pt x="480" y="1874"/>
                  </a:lnTo>
                  <a:lnTo>
                    <a:pt x="521" y="1874"/>
                  </a:lnTo>
                  <a:lnTo>
                    <a:pt x="562" y="1875"/>
                  </a:lnTo>
                  <a:lnTo>
                    <a:pt x="1300" y="1848"/>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pl-PL" sz="2400">
                <a:solidFill>
                  <a:srgbClr val="FFFFFF"/>
                </a:solidFill>
              </a:endParaRPr>
            </a:p>
          </p:txBody>
        </p:sp>
        <p:sp>
          <p:nvSpPr>
            <p:cNvPr id="16" name="Freeform 64"/>
            <p:cNvSpPr>
              <a:spLocks/>
            </p:cNvSpPr>
            <p:nvPr/>
          </p:nvSpPr>
          <p:spPr bwMode="auto">
            <a:xfrm>
              <a:off x="4964" y="1832"/>
              <a:ext cx="329" cy="373"/>
            </a:xfrm>
            <a:custGeom>
              <a:avLst/>
              <a:gdLst>
                <a:gd name="T0" fmla="*/ 1256 w 1314"/>
                <a:gd name="T1" fmla="*/ 1858 h 1863"/>
                <a:gd name="T2" fmla="*/ 1297 w 1314"/>
                <a:gd name="T3" fmla="*/ 1826 h 1863"/>
                <a:gd name="T4" fmla="*/ 1314 w 1314"/>
                <a:gd name="T5" fmla="*/ 1742 h 1863"/>
                <a:gd name="T6" fmla="*/ 1314 w 1314"/>
                <a:gd name="T7" fmla="*/ 1687 h 1863"/>
                <a:gd name="T8" fmla="*/ 1308 w 1314"/>
                <a:gd name="T9" fmla="*/ 1622 h 1863"/>
                <a:gd name="T10" fmla="*/ 1282 w 1314"/>
                <a:gd name="T11" fmla="*/ 1477 h 1863"/>
                <a:gd name="T12" fmla="*/ 1203 w 1314"/>
                <a:gd name="T13" fmla="*/ 1184 h 1863"/>
                <a:gd name="T14" fmla="*/ 1118 w 1314"/>
                <a:gd name="T15" fmla="*/ 984 h 1863"/>
                <a:gd name="T16" fmla="*/ 1045 w 1314"/>
                <a:gd name="T17" fmla="*/ 944 h 1863"/>
                <a:gd name="T18" fmla="*/ 869 w 1314"/>
                <a:gd name="T19" fmla="*/ 883 h 1863"/>
                <a:gd name="T20" fmla="*/ 825 w 1314"/>
                <a:gd name="T21" fmla="*/ 850 h 1863"/>
                <a:gd name="T22" fmla="*/ 793 w 1314"/>
                <a:gd name="T23" fmla="*/ 800 h 1863"/>
                <a:gd name="T24" fmla="*/ 779 w 1314"/>
                <a:gd name="T25" fmla="*/ 766 h 1863"/>
                <a:gd name="T26" fmla="*/ 788 w 1314"/>
                <a:gd name="T27" fmla="*/ 729 h 1863"/>
                <a:gd name="T28" fmla="*/ 862 w 1314"/>
                <a:gd name="T29" fmla="*/ 613 h 1863"/>
                <a:gd name="T30" fmla="*/ 911 w 1314"/>
                <a:gd name="T31" fmla="*/ 474 h 1863"/>
                <a:gd name="T32" fmla="*/ 911 w 1314"/>
                <a:gd name="T33" fmla="*/ 450 h 1863"/>
                <a:gd name="T34" fmla="*/ 910 w 1314"/>
                <a:gd name="T35" fmla="*/ 414 h 1863"/>
                <a:gd name="T36" fmla="*/ 903 w 1314"/>
                <a:gd name="T37" fmla="*/ 324 h 1863"/>
                <a:gd name="T38" fmla="*/ 874 w 1314"/>
                <a:gd name="T39" fmla="*/ 179 h 1863"/>
                <a:gd name="T40" fmla="*/ 795 w 1314"/>
                <a:gd name="T41" fmla="*/ 80 h 1863"/>
                <a:gd name="T42" fmla="*/ 700 w 1314"/>
                <a:gd name="T43" fmla="*/ 0 h 1863"/>
                <a:gd name="T44" fmla="*/ 632 w 1314"/>
                <a:gd name="T45" fmla="*/ 7 h 1863"/>
                <a:gd name="T46" fmla="*/ 615 w 1314"/>
                <a:gd name="T47" fmla="*/ 33 h 1863"/>
                <a:gd name="T48" fmla="*/ 590 w 1314"/>
                <a:gd name="T49" fmla="*/ 13 h 1863"/>
                <a:gd name="T50" fmla="*/ 532 w 1314"/>
                <a:gd name="T51" fmla="*/ 5 h 1863"/>
                <a:gd name="T52" fmla="*/ 390 w 1314"/>
                <a:gd name="T53" fmla="*/ 141 h 1863"/>
                <a:gd name="T54" fmla="*/ 382 w 1314"/>
                <a:gd name="T55" fmla="*/ 266 h 1863"/>
                <a:gd name="T56" fmla="*/ 378 w 1314"/>
                <a:gd name="T57" fmla="*/ 398 h 1863"/>
                <a:gd name="T58" fmla="*/ 353 w 1314"/>
                <a:gd name="T59" fmla="*/ 451 h 1863"/>
                <a:gd name="T60" fmla="*/ 352 w 1314"/>
                <a:gd name="T61" fmla="*/ 481 h 1863"/>
                <a:gd name="T62" fmla="*/ 352 w 1314"/>
                <a:gd name="T63" fmla="*/ 517 h 1863"/>
                <a:gd name="T64" fmla="*/ 413 w 1314"/>
                <a:gd name="T65" fmla="*/ 607 h 1863"/>
                <a:gd name="T66" fmla="*/ 453 w 1314"/>
                <a:gd name="T67" fmla="*/ 686 h 1863"/>
                <a:gd name="T68" fmla="*/ 465 w 1314"/>
                <a:gd name="T69" fmla="*/ 746 h 1863"/>
                <a:gd name="T70" fmla="*/ 466 w 1314"/>
                <a:gd name="T71" fmla="*/ 787 h 1863"/>
                <a:gd name="T72" fmla="*/ 448 w 1314"/>
                <a:gd name="T73" fmla="*/ 826 h 1863"/>
                <a:gd name="T74" fmla="*/ 357 w 1314"/>
                <a:gd name="T75" fmla="*/ 880 h 1863"/>
                <a:gd name="T76" fmla="*/ 276 w 1314"/>
                <a:gd name="T77" fmla="*/ 884 h 1863"/>
                <a:gd name="T78" fmla="*/ 178 w 1314"/>
                <a:gd name="T79" fmla="*/ 898 h 1863"/>
                <a:gd name="T80" fmla="*/ 75 w 1314"/>
                <a:gd name="T81" fmla="*/ 958 h 1863"/>
                <a:gd name="T82" fmla="*/ 28 w 1314"/>
                <a:gd name="T83" fmla="*/ 1135 h 1863"/>
                <a:gd name="T84" fmla="*/ 3 w 1314"/>
                <a:gd name="T85" fmla="*/ 1525 h 1863"/>
                <a:gd name="T86" fmla="*/ 0 w 1314"/>
                <a:gd name="T87" fmla="*/ 1835 h 1863"/>
                <a:gd name="T88" fmla="*/ 398 w 1314"/>
                <a:gd name="T89" fmla="*/ 1858 h 1863"/>
                <a:gd name="T90" fmla="*/ 802 w 1314"/>
                <a:gd name="T91" fmla="*/ 1863 h 1863"/>
                <a:gd name="T92" fmla="*/ 1026 w 1314"/>
                <a:gd name="T93" fmla="*/ 1863 h 1863"/>
                <a:gd name="T94" fmla="*/ 1256 w 1314"/>
                <a:gd name="T95" fmla="*/ 1858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4" h="1863">
                  <a:moveTo>
                    <a:pt x="1256" y="1858"/>
                  </a:moveTo>
                  <a:lnTo>
                    <a:pt x="1297" y="1826"/>
                  </a:lnTo>
                  <a:lnTo>
                    <a:pt x="1314" y="1742"/>
                  </a:lnTo>
                  <a:lnTo>
                    <a:pt x="1314" y="1687"/>
                  </a:lnTo>
                  <a:lnTo>
                    <a:pt x="1308" y="1622"/>
                  </a:lnTo>
                  <a:lnTo>
                    <a:pt x="1282" y="1477"/>
                  </a:lnTo>
                  <a:lnTo>
                    <a:pt x="1203" y="1184"/>
                  </a:lnTo>
                  <a:lnTo>
                    <a:pt x="1118" y="984"/>
                  </a:lnTo>
                  <a:lnTo>
                    <a:pt x="1045" y="944"/>
                  </a:lnTo>
                  <a:lnTo>
                    <a:pt x="869" y="883"/>
                  </a:lnTo>
                  <a:lnTo>
                    <a:pt x="825" y="850"/>
                  </a:lnTo>
                  <a:lnTo>
                    <a:pt x="793" y="800"/>
                  </a:lnTo>
                  <a:lnTo>
                    <a:pt x="779" y="766"/>
                  </a:lnTo>
                  <a:lnTo>
                    <a:pt x="788" y="729"/>
                  </a:lnTo>
                  <a:lnTo>
                    <a:pt x="862" y="613"/>
                  </a:lnTo>
                  <a:lnTo>
                    <a:pt x="911" y="474"/>
                  </a:lnTo>
                  <a:lnTo>
                    <a:pt x="911" y="450"/>
                  </a:lnTo>
                  <a:lnTo>
                    <a:pt x="910" y="414"/>
                  </a:lnTo>
                  <a:lnTo>
                    <a:pt x="903" y="324"/>
                  </a:lnTo>
                  <a:lnTo>
                    <a:pt x="874" y="179"/>
                  </a:lnTo>
                  <a:lnTo>
                    <a:pt x="795" y="80"/>
                  </a:lnTo>
                  <a:lnTo>
                    <a:pt x="700" y="0"/>
                  </a:lnTo>
                  <a:lnTo>
                    <a:pt x="632" y="7"/>
                  </a:lnTo>
                  <a:lnTo>
                    <a:pt x="615" y="33"/>
                  </a:lnTo>
                  <a:lnTo>
                    <a:pt x="590" y="13"/>
                  </a:lnTo>
                  <a:lnTo>
                    <a:pt x="532" y="5"/>
                  </a:lnTo>
                  <a:lnTo>
                    <a:pt x="390" y="141"/>
                  </a:lnTo>
                  <a:lnTo>
                    <a:pt x="382" y="266"/>
                  </a:lnTo>
                  <a:lnTo>
                    <a:pt x="378" y="398"/>
                  </a:lnTo>
                  <a:lnTo>
                    <a:pt x="353" y="451"/>
                  </a:lnTo>
                  <a:lnTo>
                    <a:pt x="352" y="481"/>
                  </a:lnTo>
                  <a:lnTo>
                    <a:pt x="352" y="517"/>
                  </a:lnTo>
                  <a:lnTo>
                    <a:pt x="413" y="607"/>
                  </a:lnTo>
                  <a:lnTo>
                    <a:pt x="453" y="686"/>
                  </a:lnTo>
                  <a:lnTo>
                    <a:pt x="465" y="746"/>
                  </a:lnTo>
                  <a:lnTo>
                    <a:pt x="466" y="787"/>
                  </a:lnTo>
                  <a:lnTo>
                    <a:pt x="448" y="826"/>
                  </a:lnTo>
                  <a:lnTo>
                    <a:pt x="357" y="880"/>
                  </a:lnTo>
                  <a:lnTo>
                    <a:pt x="276" y="884"/>
                  </a:lnTo>
                  <a:lnTo>
                    <a:pt x="178" y="898"/>
                  </a:lnTo>
                  <a:lnTo>
                    <a:pt x="75" y="958"/>
                  </a:lnTo>
                  <a:lnTo>
                    <a:pt x="28" y="1135"/>
                  </a:lnTo>
                  <a:lnTo>
                    <a:pt x="3" y="1525"/>
                  </a:lnTo>
                  <a:lnTo>
                    <a:pt x="0" y="1835"/>
                  </a:lnTo>
                  <a:lnTo>
                    <a:pt x="398" y="1858"/>
                  </a:lnTo>
                  <a:lnTo>
                    <a:pt x="802" y="1863"/>
                  </a:lnTo>
                  <a:lnTo>
                    <a:pt x="1026" y="1863"/>
                  </a:lnTo>
                  <a:lnTo>
                    <a:pt x="1256" y="1858"/>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pl-PL" sz="2400">
                <a:solidFill>
                  <a:srgbClr val="FFFFFF"/>
                </a:solidFill>
              </a:endParaRPr>
            </a:p>
          </p:txBody>
        </p:sp>
        <p:sp>
          <p:nvSpPr>
            <p:cNvPr id="17" name="Freeform 65"/>
            <p:cNvSpPr>
              <a:spLocks/>
            </p:cNvSpPr>
            <p:nvPr/>
          </p:nvSpPr>
          <p:spPr bwMode="auto">
            <a:xfrm>
              <a:off x="4176" y="1940"/>
              <a:ext cx="347" cy="389"/>
            </a:xfrm>
            <a:custGeom>
              <a:avLst/>
              <a:gdLst>
                <a:gd name="T0" fmla="*/ 133 w 1387"/>
                <a:gd name="T1" fmla="*/ 1944 h 1944"/>
                <a:gd name="T2" fmla="*/ 7 w 1387"/>
                <a:gd name="T3" fmla="*/ 1907 h 1944"/>
                <a:gd name="T4" fmla="*/ 0 w 1387"/>
                <a:gd name="T5" fmla="*/ 1225 h 1944"/>
                <a:gd name="T6" fmla="*/ 101 w 1387"/>
                <a:gd name="T7" fmla="*/ 1079 h 1944"/>
                <a:gd name="T8" fmla="*/ 269 w 1387"/>
                <a:gd name="T9" fmla="*/ 1013 h 1944"/>
                <a:gd name="T10" fmla="*/ 362 w 1387"/>
                <a:gd name="T11" fmla="*/ 960 h 1944"/>
                <a:gd name="T12" fmla="*/ 467 w 1387"/>
                <a:gd name="T13" fmla="*/ 912 h 1944"/>
                <a:gd name="T14" fmla="*/ 505 w 1387"/>
                <a:gd name="T15" fmla="*/ 844 h 1944"/>
                <a:gd name="T16" fmla="*/ 513 w 1387"/>
                <a:gd name="T17" fmla="*/ 807 h 1944"/>
                <a:gd name="T18" fmla="*/ 500 w 1387"/>
                <a:gd name="T19" fmla="*/ 763 h 1944"/>
                <a:gd name="T20" fmla="*/ 423 w 1387"/>
                <a:gd name="T21" fmla="*/ 744 h 1944"/>
                <a:gd name="T22" fmla="*/ 368 w 1387"/>
                <a:gd name="T23" fmla="*/ 570 h 1944"/>
                <a:gd name="T24" fmla="*/ 400 w 1387"/>
                <a:gd name="T25" fmla="*/ 332 h 1944"/>
                <a:gd name="T26" fmla="*/ 428 w 1387"/>
                <a:gd name="T27" fmla="*/ 156 h 1944"/>
                <a:gd name="T28" fmla="*/ 525 w 1387"/>
                <a:gd name="T29" fmla="*/ 39 h 1944"/>
                <a:gd name="T30" fmla="*/ 592 w 1387"/>
                <a:gd name="T31" fmla="*/ 0 h 1944"/>
                <a:gd name="T32" fmla="*/ 651 w 1387"/>
                <a:gd name="T33" fmla="*/ 9 h 1944"/>
                <a:gd name="T34" fmla="*/ 709 w 1387"/>
                <a:gd name="T35" fmla="*/ 17 h 1944"/>
                <a:gd name="T36" fmla="*/ 736 w 1387"/>
                <a:gd name="T37" fmla="*/ 0 h 1944"/>
                <a:gd name="T38" fmla="*/ 863 w 1387"/>
                <a:gd name="T39" fmla="*/ 77 h 1944"/>
                <a:gd name="T40" fmla="*/ 961 w 1387"/>
                <a:gd name="T41" fmla="*/ 293 h 1944"/>
                <a:gd name="T42" fmla="*/ 1027 w 1387"/>
                <a:gd name="T43" fmla="*/ 484 h 1944"/>
                <a:gd name="T44" fmla="*/ 1027 w 1387"/>
                <a:gd name="T45" fmla="*/ 653 h 1944"/>
                <a:gd name="T46" fmla="*/ 961 w 1387"/>
                <a:gd name="T47" fmla="*/ 767 h 1944"/>
                <a:gd name="T48" fmla="*/ 888 w 1387"/>
                <a:gd name="T49" fmla="*/ 814 h 1944"/>
                <a:gd name="T50" fmla="*/ 914 w 1387"/>
                <a:gd name="T51" fmla="*/ 861 h 1944"/>
                <a:gd name="T52" fmla="*/ 1039 w 1387"/>
                <a:gd name="T53" fmla="*/ 945 h 1944"/>
                <a:gd name="T54" fmla="*/ 1197 w 1387"/>
                <a:gd name="T55" fmla="*/ 960 h 1944"/>
                <a:gd name="T56" fmla="*/ 1283 w 1387"/>
                <a:gd name="T57" fmla="*/ 1007 h 1944"/>
                <a:gd name="T58" fmla="*/ 1356 w 1387"/>
                <a:gd name="T59" fmla="*/ 1051 h 1944"/>
                <a:gd name="T60" fmla="*/ 1381 w 1387"/>
                <a:gd name="T61" fmla="*/ 1161 h 1944"/>
                <a:gd name="T62" fmla="*/ 1387 w 1387"/>
                <a:gd name="T63" fmla="*/ 1250 h 1944"/>
                <a:gd name="T64" fmla="*/ 1292 w 1387"/>
                <a:gd name="T65" fmla="*/ 1943 h 1944"/>
                <a:gd name="T66" fmla="*/ 133 w 1387"/>
                <a:gd name="T67" fmla="*/ 194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7" h="1944">
                  <a:moveTo>
                    <a:pt x="133" y="1944"/>
                  </a:moveTo>
                  <a:lnTo>
                    <a:pt x="7" y="1907"/>
                  </a:lnTo>
                  <a:lnTo>
                    <a:pt x="0" y="1225"/>
                  </a:lnTo>
                  <a:lnTo>
                    <a:pt x="101" y="1079"/>
                  </a:lnTo>
                  <a:lnTo>
                    <a:pt x="269" y="1013"/>
                  </a:lnTo>
                  <a:lnTo>
                    <a:pt x="362" y="960"/>
                  </a:lnTo>
                  <a:lnTo>
                    <a:pt x="467" y="912"/>
                  </a:lnTo>
                  <a:lnTo>
                    <a:pt x="505" y="844"/>
                  </a:lnTo>
                  <a:lnTo>
                    <a:pt x="513" y="807"/>
                  </a:lnTo>
                  <a:lnTo>
                    <a:pt x="500" y="763"/>
                  </a:lnTo>
                  <a:lnTo>
                    <a:pt x="423" y="744"/>
                  </a:lnTo>
                  <a:lnTo>
                    <a:pt x="368" y="570"/>
                  </a:lnTo>
                  <a:lnTo>
                    <a:pt x="400" y="332"/>
                  </a:lnTo>
                  <a:lnTo>
                    <a:pt x="428" y="156"/>
                  </a:lnTo>
                  <a:lnTo>
                    <a:pt x="525" y="39"/>
                  </a:lnTo>
                  <a:lnTo>
                    <a:pt x="592" y="0"/>
                  </a:lnTo>
                  <a:lnTo>
                    <a:pt x="651" y="9"/>
                  </a:lnTo>
                  <a:lnTo>
                    <a:pt x="709" y="17"/>
                  </a:lnTo>
                  <a:lnTo>
                    <a:pt x="736" y="0"/>
                  </a:lnTo>
                  <a:lnTo>
                    <a:pt x="863" y="77"/>
                  </a:lnTo>
                  <a:lnTo>
                    <a:pt x="961" y="293"/>
                  </a:lnTo>
                  <a:lnTo>
                    <a:pt x="1027" y="484"/>
                  </a:lnTo>
                  <a:lnTo>
                    <a:pt x="1027" y="653"/>
                  </a:lnTo>
                  <a:lnTo>
                    <a:pt x="961" y="767"/>
                  </a:lnTo>
                  <a:lnTo>
                    <a:pt x="888" y="814"/>
                  </a:lnTo>
                  <a:lnTo>
                    <a:pt x="914" y="861"/>
                  </a:lnTo>
                  <a:lnTo>
                    <a:pt x="1039" y="945"/>
                  </a:lnTo>
                  <a:lnTo>
                    <a:pt x="1197" y="960"/>
                  </a:lnTo>
                  <a:lnTo>
                    <a:pt x="1283" y="1007"/>
                  </a:lnTo>
                  <a:lnTo>
                    <a:pt x="1356" y="1051"/>
                  </a:lnTo>
                  <a:lnTo>
                    <a:pt x="1381" y="1161"/>
                  </a:lnTo>
                  <a:lnTo>
                    <a:pt x="1387" y="1250"/>
                  </a:lnTo>
                  <a:lnTo>
                    <a:pt x="1292" y="1943"/>
                  </a:lnTo>
                  <a:lnTo>
                    <a:pt x="133" y="1944"/>
                  </a:lnTo>
                  <a:close/>
                </a:path>
              </a:pathLst>
            </a:custGeom>
            <a:solidFill>
              <a:srgbClr val="808080"/>
            </a:solidFill>
            <a:ln w="0">
              <a:solidFill>
                <a:srgbClr val="8F8F8F"/>
              </a:solidFill>
              <a:prstDash val="solid"/>
              <a:round/>
              <a:headEnd/>
              <a:tailEnd/>
            </a:ln>
          </p:spPr>
          <p:txBody>
            <a:bodyPr/>
            <a:lstStyle/>
            <a:p>
              <a:pPr eaLnBrk="0" fontAlgn="base" hangingPunct="0">
                <a:spcBef>
                  <a:spcPct val="0"/>
                </a:spcBef>
                <a:spcAft>
                  <a:spcPct val="0"/>
                </a:spcAft>
              </a:pPr>
              <a:endParaRPr lang="pl-PL" sz="2400">
                <a:solidFill>
                  <a:srgbClr val="FFFFFF"/>
                </a:solidFill>
              </a:endParaRPr>
            </a:p>
          </p:txBody>
        </p:sp>
        <p:sp>
          <p:nvSpPr>
            <p:cNvPr id="18" name="Freeform 66"/>
            <p:cNvSpPr>
              <a:spLocks/>
            </p:cNvSpPr>
            <p:nvPr/>
          </p:nvSpPr>
          <p:spPr bwMode="auto">
            <a:xfrm>
              <a:off x="4533" y="1889"/>
              <a:ext cx="373" cy="358"/>
            </a:xfrm>
            <a:custGeom>
              <a:avLst/>
              <a:gdLst>
                <a:gd name="T0" fmla="*/ 0 w 1492"/>
                <a:gd name="T1" fmla="*/ 1756 h 1789"/>
                <a:gd name="T2" fmla="*/ 68 w 1492"/>
                <a:gd name="T3" fmla="*/ 1188 h 1789"/>
                <a:gd name="T4" fmla="*/ 107 w 1492"/>
                <a:gd name="T5" fmla="*/ 1105 h 1789"/>
                <a:gd name="T6" fmla="*/ 167 w 1492"/>
                <a:gd name="T7" fmla="*/ 986 h 1789"/>
                <a:gd name="T8" fmla="*/ 238 w 1492"/>
                <a:gd name="T9" fmla="*/ 973 h 1789"/>
                <a:gd name="T10" fmla="*/ 378 w 1492"/>
                <a:gd name="T11" fmla="*/ 950 h 1789"/>
                <a:gd name="T12" fmla="*/ 443 w 1492"/>
                <a:gd name="T13" fmla="*/ 920 h 1789"/>
                <a:gd name="T14" fmla="*/ 500 w 1492"/>
                <a:gd name="T15" fmla="*/ 882 h 1789"/>
                <a:gd name="T16" fmla="*/ 521 w 1492"/>
                <a:gd name="T17" fmla="*/ 781 h 1789"/>
                <a:gd name="T18" fmla="*/ 455 w 1492"/>
                <a:gd name="T19" fmla="*/ 644 h 1789"/>
                <a:gd name="T20" fmla="*/ 410 w 1492"/>
                <a:gd name="T21" fmla="*/ 631 h 1789"/>
                <a:gd name="T22" fmla="*/ 370 w 1492"/>
                <a:gd name="T23" fmla="*/ 484 h 1789"/>
                <a:gd name="T24" fmla="*/ 397 w 1492"/>
                <a:gd name="T25" fmla="*/ 445 h 1789"/>
                <a:gd name="T26" fmla="*/ 384 w 1492"/>
                <a:gd name="T27" fmla="*/ 299 h 1789"/>
                <a:gd name="T28" fmla="*/ 389 w 1492"/>
                <a:gd name="T29" fmla="*/ 161 h 1789"/>
                <a:gd name="T30" fmla="*/ 438 w 1492"/>
                <a:gd name="T31" fmla="*/ 108 h 1789"/>
                <a:gd name="T32" fmla="*/ 536 w 1492"/>
                <a:gd name="T33" fmla="*/ 15 h 1789"/>
                <a:gd name="T34" fmla="*/ 614 w 1492"/>
                <a:gd name="T35" fmla="*/ 0 h 1789"/>
                <a:gd name="T36" fmla="*/ 719 w 1492"/>
                <a:gd name="T37" fmla="*/ 0 h 1789"/>
                <a:gd name="T38" fmla="*/ 799 w 1492"/>
                <a:gd name="T39" fmla="*/ 38 h 1789"/>
                <a:gd name="T40" fmla="*/ 864 w 1492"/>
                <a:gd name="T41" fmla="*/ 108 h 1789"/>
                <a:gd name="T42" fmla="*/ 911 w 1492"/>
                <a:gd name="T43" fmla="*/ 221 h 1789"/>
                <a:gd name="T44" fmla="*/ 922 w 1492"/>
                <a:gd name="T45" fmla="*/ 320 h 1789"/>
                <a:gd name="T46" fmla="*/ 922 w 1492"/>
                <a:gd name="T47" fmla="*/ 406 h 1789"/>
                <a:gd name="T48" fmla="*/ 962 w 1492"/>
                <a:gd name="T49" fmla="*/ 421 h 1789"/>
                <a:gd name="T50" fmla="*/ 948 w 1492"/>
                <a:gd name="T51" fmla="*/ 559 h 1789"/>
                <a:gd name="T52" fmla="*/ 891 w 1492"/>
                <a:gd name="T53" fmla="*/ 583 h 1789"/>
                <a:gd name="T54" fmla="*/ 878 w 1492"/>
                <a:gd name="T55" fmla="*/ 666 h 1789"/>
                <a:gd name="T56" fmla="*/ 857 w 1492"/>
                <a:gd name="T57" fmla="*/ 761 h 1789"/>
                <a:gd name="T58" fmla="*/ 871 w 1492"/>
                <a:gd name="T59" fmla="*/ 835 h 1789"/>
                <a:gd name="T60" fmla="*/ 944 w 1492"/>
                <a:gd name="T61" fmla="*/ 882 h 1789"/>
                <a:gd name="T62" fmla="*/ 1042 w 1492"/>
                <a:gd name="T63" fmla="*/ 911 h 1789"/>
                <a:gd name="T64" fmla="*/ 1181 w 1492"/>
                <a:gd name="T65" fmla="*/ 933 h 1789"/>
                <a:gd name="T66" fmla="*/ 1279 w 1492"/>
                <a:gd name="T67" fmla="*/ 942 h 1789"/>
                <a:gd name="T68" fmla="*/ 1331 w 1492"/>
                <a:gd name="T69" fmla="*/ 1019 h 1789"/>
                <a:gd name="T70" fmla="*/ 1371 w 1492"/>
                <a:gd name="T71" fmla="*/ 1088 h 1789"/>
                <a:gd name="T72" fmla="*/ 1492 w 1492"/>
                <a:gd name="T73" fmla="*/ 1789 h 1789"/>
                <a:gd name="T74" fmla="*/ 0 w 1492"/>
                <a:gd name="T75" fmla="*/ 1756 h 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92" h="1789">
                  <a:moveTo>
                    <a:pt x="0" y="1756"/>
                  </a:moveTo>
                  <a:lnTo>
                    <a:pt x="68" y="1188"/>
                  </a:lnTo>
                  <a:lnTo>
                    <a:pt x="107" y="1105"/>
                  </a:lnTo>
                  <a:lnTo>
                    <a:pt x="167" y="986"/>
                  </a:lnTo>
                  <a:lnTo>
                    <a:pt x="238" y="973"/>
                  </a:lnTo>
                  <a:lnTo>
                    <a:pt x="378" y="950"/>
                  </a:lnTo>
                  <a:lnTo>
                    <a:pt x="443" y="920"/>
                  </a:lnTo>
                  <a:lnTo>
                    <a:pt x="500" y="882"/>
                  </a:lnTo>
                  <a:lnTo>
                    <a:pt x="521" y="781"/>
                  </a:lnTo>
                  <a:lnTo>
                    <a:pt x="455" y="644"/>
                  </a:lnTo>
                  <a:lnTo>
                    <a:pt x="410" y="631"/>
                  </a:lnTo>
                  <a:lnTo>
                    <a:pt x="370" y="484"/>
                  </a:lnTo>
                  <a:lnTo>
                    <a:pt x="397" y="445"/>
                  </a:lnTo>
                  <a:lnTo>
                    <a:pt x="384" y="299"/>
                  </a:lnTo>
                  <a:lnTo>
                    <a:pt x="389" y="161"/>
                  </a:lnTo>
                  <a:lnTo>
                    <a:pt x="438" y="108"/>
                  </a:lnTo>
                  <a:lnTo>
                    <a:pt x="536" y="15"/>
                  </a:lnTo>
                  <a:lnTo>
                    <a:pt x="614" y="0"/>
                  </a:lnTo>
                  <a:lnTo>
                    <a:pt x="719" y="0"/>
                  </a:lnTo>
                  <a:lnTo>
                    <a:pt x="799" y="38"/>
                  </a:lnTo>
                  <a:lnTo>
                    <a:pt x="864" y="108"/>
                  </a:lnTo>
                  <a:lnTo>
                    <a:pt x="911" y="221"/>
                  </a:lnTo>
                  <a:lnTo>
                    <a:pt x="922" y="320"/>
                  </a:lnTo>
                  <a:lnTo>
                    <a:pt x="922" y="406"/>
                  </a:lnTo>
                  <a:lnTo>
                    <a:pt x="962" y="421"/>
                  </a:lnTo>
                  <a:lnTo>
                    <a:pt x="948" y="559"/>
                  </a:lnTo>
                  <a:lnTo>
                    <a:pt x="891" y="583"/>
                  </a:lnTo>
                  <a:lnTo>
                    <a:pt x="878" y="666"/>
                  </a:lnTo>
                  <a:lnTo>
                    <a:pt x="857" y="761"/>
                  </a:lnTo>
                  <a:lnTo>
                    <a:pt x="871" y="835"/>
                  </a:lnTo>
                  <a:lnTo>
                    <a:pt x="944" y="882"/>
                  </a:lnTo>
                  <a:lnTo>
                    <a:pt x="1042" y="911"/>
                  </a:lnTo>
                  <a:lnTo>
                    <a:pt x="1181" y="933"/>
                  </a:lnTo>
                  <a:lnTo>
                    <a:pt x="1279" y="942"/>
                  </a:lnTo>
                  <a:lnTo>
                    <a:pt x="1331" y="1019"/>
                  </a:lnTo>
                  <a:lnTo>
                    <a:pt x="1371" y="1088"/>
                  </a:lnTo>
                  <a:lnTo>
                    <a:pt x="1492" y="1789"/>
                  </a:lnTo>
                  <a:lnTo>
                    <a:pt x="0" y="1756"/>
                  </a:lnTo>
                  <a:close/>
                </a:path>
              </a:pathLst>
            </a:custGeom>
            <a:solidFill>
              <a:srgbClr val="808080"/>
            </a:solidFill>
            <a:ln w="0">
              <a:solidFill>
                <a:srgbClr val="8F8F8F"/>
              </a:solidFill>
              <a:prstDash val="solid"/>
              <a:round/>
              <a:headEnd/>
              <a:tailEnd/>
            </a:ln>
          </p:spPr>
          <p:txBody>
            <a:bodyPr/>
            <a:lstStyle/>
            <a:p>
              <a:pPr eaLnBrk="0" fontAlgn="base" hangingPunct="0">
                <a:spcBef>
                  <a:spcPct val="0"/>
                </a:spcBef>
                <a:spcAft>
                  <a:spcPct val="0"/>
                </a:spcAft>
              </a:pPr>
              <a:endParaRPr lang="pl-PL" sz="2400">
                <a:solidFill>
                  <a:srgbClr val="FFFFFF"/>
                </a:solidFill>
              </a:endParaRPr>
            </a:p>
          </p:txBody>
        </p:sp>
        <p:sp>
          <p:nvSpPr>
            <p:cNvPr id="19" name="Freeform 67"/>
            <p:cNvSpPr>
              <a:spLocks/>
            </p:cNvSpPr>
            <p:nvPr/>
          </p:nvSpPr>
          <p:spPr bwMode="auto">
            <a:xfrm>
              <a:off x="5022" y="1937"/>
              <a:ext cx="328" cy="378"/>
            </a:xfrm>
            <a:custGeom>
              <a:avLst/>
              <a:gdLst>
                <a:gd name="T0" fmla="*/ 0 w 1310"/>
                <a:gd name="T1" fmla="*/ 1704 h 1891"/>
                <a:gd name="T2" fmla="*/ 33 w 1310"/>
                <a:gd name="T3" fmla="*/ 1205 h 1891"/>
                <a:gd name="T4" fmla="*/ 86 w 1310"/>
                <a:gd name="T5" fmla="*/ 1027 h 1891"/>
                <a:gd name="T6" fmla="*/ 223 w 1310"/>
                <a:gd name="T7" fmla="*/ 959 h 1891"/>
                <a:gd name="T8" fmla="*/ 355 w 1310"/>
                <a:gd name="T9" fmla="*/ 944 h 1891"/>
                <a:gd name="T10" fmla="*/ 467 w 1310"/>
                <a:gd name="T11" fmla="*/ 905 h 1891"/>
                <a:gd name="T12" fmla="*/ 514 w 1310"/>
                <a:gd name="T13" fmla="*/ 830 h 1891"/>
                <a:gd name="T14" fmla="*/ 521 w 1310"/>
                <a:gd name="T15" fmla="*/ 715 h 1891"/>
                <a:gd name="T16" fmla="*/ 475 w 1310"/>
                <a:gd name="T17" fmla="*/ 653 h 1891"/>
                <a:gd name="T18" fmla="*/ 475 w 1310"/>
                <a:gd name="T19" fmla="*/ 615 h 1891"/>
                <a:gd name="T20" fmla="*/ 435 w 1310"/>
                <a:gd name="T21" fmla="*/ 569 h 1891"/>
                <a:gd name="T22" fmla="*/ 403 w 1310"/>
                <a:gd name="T23" fmla="*/ 468 h 1891"/>
                <a:gd name="T24" fmla="*/ 408 w 1310"/>
                <a:gd name="T25" fmla="*/ 454 h 1891"/>
                <a:gd name="T26" fmla="*/ 375 w 1310"/>
                <a:gd name="T27" fmla="*/ 377 h 1891"/>
                <a:gd name="T28" fmla="*/ 408 w 1310"/>
                <a:gd name="T29" fmla="*/ 220 h 1891"/>
                <a:gd name="T30" fmla="*/ 483 w 1310"/>
                <a:gd name="T31" fmla="*/ 146 h 1891"/>
                <a:gd name="T32" fmla="*/ 565 w 1310"/>
                <a:gd name="T33" fmla="*/ 46 h 1891"/>
                <a:gd name="T34" fmla="*/ 731 w 1310"/>
                <a:gd name="T35" fmla="*/ 0 h 1891"/>
                <a:gd name="T36" fmla="*/ 856 w 1310"/>
                <a:gd name="T37" fmla="*/ 78 h 1891"/>
                <a:gd name="T38" fmla="*/ 904 w 1310"/>
                <a:gd name="T39" fmla="*/ 140 h 1891"/>
                <a:gd name="T40" fmla="*/ 974 w 1310"/>
                <a:gd name="T41" fmla="*/ 170 h 1891"/>
                <a:gd name="T42" fmla="*/ 974 w 1310"/>
                <a:gd name="T43" fmla="*/ 240 h 1891"/>
                <a:gd name="T44" fmla="*/ 982 w 1310"/>
                <a:gd name="T45" fmla="*/ 278 h 1891"/>
                <a:gd name="T46" fmla="*/ 1033 w 1310"/>
                <a:gd name="T47" fmla="*/ 355 h 1891"/>
                <a:gd name="T48" fmla="*/ 994 w 1310"/>
                <a:gd name="T49" fmla="*/ 461 h 1891"/>
                <a:gd name="T50" fmla="*/ 1001 w 1310"/>
                <a:gd name="T51" fmla="*/ 539 h 1891"/>
                <a:gd name="T52" fmla="*/ 961 w 1310"/>
                <a:gd name="T53" fmla="*/ 615 h 1891"/>
                <a:gd name="T54" fmla="*/ 928 w 1310"/>
                <a:gd name="T55" fmla="*/ 639 h 1891"/>
                <a:gd name="T56" fmla="*/ 928 w 1310"/>
                <a:gd name="T57" fmla="*/ 675 h 1891"/>
                <a:gd name="T58" fmla="*/ 889 w 1310"/>
                <a:gd name="T59" fmla="*/ 761 h 1891"/>
                <a:gd name="T60" fmla="*/ 863 w 1310"/>
                <a:gd name="T61" fmla="*/ 830 h 1891"/>
                <a:gd name="T62" fmla="*/ 941 w 1310"/>
                <a:gd name="T63" fmla="*/ 905 h 1891"/>
                <a:gd name="T64" fmla="*/ 1081 w 1310"/>
                <a:gd name="T65" fmla="*/ 983 h 1891"/>
                <a:gd name="T66" fmla="*/ 1225 w 1310"/>
                <a:gd name="T67" fmla="*/ 1058 h 1891"/>
                <a:gd name="T68" fmla="*/ 1292 w 1310"/>
                <a:gd name="T69" fmla="*/ 1152 h 1891"/>
                <a:gd name="T70" fmla="*/ 1310 w 1310"/>
                <a:gd name="T71" fmla="*/ 1274 h 1891"/>
                <a:gd name="T72" fmla="*/ 1308 w 1310"/>
                <a:gd name="T73" fmla="*/ 1452 h 1891"/>
                <a:gd name="T74" fmla="*/ 1306 w 1310"/>
                <a:gd name="T75" fmla="*/ 1891 h 1891"/>
                <a:gd name="T76" fmla="*/ 0 w 1310"/>
                <a:gd name="T77" fmla="*/ 1704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0" h="1891">
                  <a:moveTo>
                    <a:pt x="0" y="1704"/>
                  </a:moveTo>
                  <a:lnTo>
                    <a:pt x="33" y="1205"/>
                  </a:lnTo>
                  <a:lnTo>
                    <a:pt x="86" y="1027"/>
                  </a:lnTo>
                  <a:lnTo>
                    <a:pt x="223" y="959"/>
                  </a:lnTo>
                  <a:lnTo>
                    <a:pt x="355" y="944"/>
                  </a:lnTo>
                  <a:lnTo>
                    <a:pt x="467" y="905"/>
                  </a:lnTo>
                  <a:lnTo>
                    <a:pt x="514" y="830"/>
                  </a:lnTo>
                  <a:lnTo>
                    <a:pt x="521" y="715"/>
                  </a:lnTo>
                  <a:lnTo>
                    <a:pt x="475" y="653"/>
                  </a:lnTo>
                  <a:lnTo>
                    <a:pt x="475" y="615"/>
                  </a:lnTo>
                  <a:lnTo>
                    <a:pt x="435" y="569"/>
                  </a:lnTo>
                  <a:lnTo>
                    <a:pt x="403" y="468"/>
                  </a:lnTo>
                  <a:lnTo>
                    <a:pt x="408" y="454"/>
                  </a:lnTo>
                  <a:lnTo>
                    <a:pt x="375" y="377"/>
                  </a:lnTo>
                  <a:lnTo>
                    <a:pt x="408" y="220"/>
                  </a:lnTo>
                  <a:lnTo>
                    <a:pt x="483" y="146"/>
                  </a:lnTo>
                  <a:lnTo>
                    <a:pt x="565" y="46"/>
                  </a:lnTo>
                  <a:lnTo>
                    <a:pt x="731" y="0"/>
                  </a:lnTo>
                  <a:lnTo>
                    <a:pt x="856" y="78"/>
                  </a:lnTo>
                  <a:lnTo>
                    <a:pt x="904" y="140"/>
                  </a:lnTo>
                  <a:lnTo>
                    <a:pt x="974" y="170"/>
                  </a:lnTo>
                  <a:lnTo>
                    <a:pt x="974" y="240"/>
                  </a:lnTo>
                  <a:lnTo>
                    <a:pt x="982" y="278"/>
                  </a:lnTo>
                  <a:lnTo>
                    <a:pt x="1033" y="355"/>
                  </a:lnTo>
                  <a:lnTo>
                    <a:pt x="994" y="461"/>
                  </a:lnTo>
                  <a:lnTo>
                    <a:pt x="1001" y="539"/>
                  </a:lnTo>
                  <a:lnTo>
                    <a:pt x="961" y="615"/>
                  </a:lnTo>
                  <a:lnTo>
                    <a:pt x="928" y="639"/>
                  </a:lnTo>
                  <a:lnTo>
                    <a:pt x="928" y="675"/>
                  </a:lnTo>
                  <a:lnTo>
                    <a:pt x="889" y="761"/>
                  </a:lnTo>
                  <a:lnTo>
                    <a:pt x="863" y="830"/>
                  </a:lnTo>
                  <a:lnTo>
                    <a:pt x="941" y="905"/>
                  </a:lnTo>
                  <a:lnTo>
                    <a:pt x="1081" y="983"/>
                  </a:lnTo>
                  <a:lnTo>
                    <a:pt x="1225" y="1058"/>
                  </a:lnTo>
                  <a:lnTo>
                    <a:pt x="1292" y="1152"/>
                  </a:lnTo>
                  <a:lnTo>
                    <a:pt x="1310" y="1274"/>
                  </a:lnTo>
                  <a:lnTo>
                    <a:pt x="1308" y="1452"/>
                  </a:lnTo>
                  <a:lnTo>
                    <a:pt x="1306" y="1891"/>
                  </a:lnTo>
                  <a:lnTo>
                    <a:pt x="0" y="1704"/>
                  </a:lnTo>
                  <a:close/>
                </a:path>
              </a:pathLst>
            </a:custGeom>
            <a:solidFill>
              <a:srgbClr val="808080"/>
            </a:solidFill>
            <a:ln w="0">
              <a:solidFill>
                <a:srgbClr val="808080"/>
              </a:solidFill>
              <a:prstDash val="solid"/>
              <a:round/>
              <a:headEnd/>
              <a:tailEnd/>
            </a:ln>
          </p:spPr>
          <p:txBody>
            <a:bodyPr/>
            <a:lstStyle/>
            <a:p>
              <a:pPr eaLnBrk="0" fontAlgn="base" hangingPunct="0">
                <a:spcBef>
                  <a:spcPct val="0"/>
                </a:spcBef>
                <a:spcAft>
                  <a:spcPct val="0"/>
                </a:spcAft>
              </a:pPr>
              <a:endParaRPr lang="pl-PL" sz="2400">
                <a:solidFill>
                  <a:srgbClr val="FFFFFF"/>
                </a:solidFill>
              </a:endParaRPr>
            </a:p>
          </p:txBody>
        </p:sp>
        <p:sp>
          <p:nvSpPr>
            <p:cNvPr id="20" name="Freeform 68"/>
            <p:cNvSpPr>
              <a:spLocks/>
            </p:cNvSpPr>
            <p:nvPr/>
          </p:nvSpPr>
          <p:spPr bwMode="auto">
            <a:xfrm>
              <a:off x="4565" y="1984"/>
              <a:ext cx="342" cy="401"/>
            </a:xfrm>
            <a:custGeom>
              <a:avLst/>
              <a:gdLst>
                <a:gd name="T0" fmla="*/ 26 w 1369"/>
                <a:gd name="T1" fmla="*/ 1985 h 2006"/>
                <a:gd name="T2" fmla="*/ 0 w 1369"/>
                <a:gd name="T3" fmla="*/ 1703 h 2006"/>
                <a:gd name="T4" fmla="*/ 12 w 1369"/>
                <a:gd name="T5" fmla="*/ 1381 h 2006"/>
                <a:gd name="T6" fmla="*/ 50 w 1369"/>
                <a:gd name="T7" fmla="*/ 1231 h 2006"/>
                <a:gd name="T8" fmla="*/ 227 w 1369"/>
                <a:gd name="T9" fmla="*/ 1117 h 2006"/>
                <a:gd name="T10" fmla="*/ 410 w 1369"/>
                <a:gd name="T11" fmla="*/ 1004 h 2006"/>
                <a:gd name="T12" fmla="*/ 323 w 1369"/>
                <a:gd name="T13" fmla="*/ 938 h 2006"/>
                <a:gd name="T14" fmla="*/ 223 w 1369"/>
                <a:gd name="T15" fmla="*/ 862 h 2006"/>
                <a:gd name="T16" fmla="*/ 241 w 1369"/>
                <a:gd name="T17" fmla="*/ 847 h 2006"/>
                <a:gd name="T18" fmla="*/ 259 w 1369"/>
                <a:gd name="T19" fmla="*/ 834 h 2006"/>
                <a:gd name="T20" fmla="*/ 246 w 1369"/>
                <a:gd name="T21" fmla="*/ 806 h 2006"/>
                <a:gd name="T22" fmla="*/ 241 w 1369"/>
                <a:gd name="T23" fmla="*/ 777 h 2006"/>
                <a:gd name="T24" fmla="*/ 265 w 1369"/>
                <a:gd name="T25" fmla="*/ 654 h 2006"/>
                <a:gd name="T26" fmla="*/ 279 w 1369"/>
                <a:gd name="T27" fmla="*/ 584 h 2006"/>
                <a:gd name="T28" fmla="*/ 285 w 1369"/>
                <a:gd name="T29" fmla="*/ 530 h 2006"/>
                <a:gd name="T30" fmla="*/ 266 w 1369"/>
                <a:gd name="T31" fmla="*/ 436 h 2006"/>
                <a:gd name="T32" fmla="*/ 252 w 1369"/>
                <a:gd name="T33" fmla="*/ 344 h 2006"/>
                <a:gd name="T34" fmla="*/ 322 w 1369"/>
                <a:gd name="T35" fmla="*/ 132 h 2006"/>
                <a:gd name="T36" fmla="*/ 394 w 1369"/>
                <a:gd name="T37" fmla="*/ 53 h 2006"/>
                <a:gd name="T38" fmla="*/ 482 w 1369"/>
                <a:gd name="T39" fmla="*/ 0 h 2006"/>
                <a:gd name="T40" fmla="*/ 535 w 1369"/>
                <a:gd name="T41" fmla="*/ 24 h 2006"/>
                <a:gd name="T42" fmla="*/ 605 w 1369"/>
                <a:gd name="T43" fmla="*/ 54 h 2006"/>
                <a:gd name="T44" fmla="*/ 657 w 1369"/>
                <a:gd name="T45" fmla="*/ 39 h 2006"/>
                <a:gd name="T46" fmla="*/ 741 w 1369"/>
                <a:gd name="T47" fmla="*/ 103 h 2006"/>
                <a:gd name="T48" fmla="*/ 812 w 1369"/>
                <a:gd name="T49" fmla="*/ 195 h 2006"/>
                <a:gd name="T50" fmla="*/ 885 w 1369"/>
                <a:gd name="T51" fmla="*/ 414 h 2006"/>
                <a:gd name="T52" fmla="*/ 921 w 1369"/>
                <a:gd name="T53" fmla="*/ 640 h 2006"/>
                <a:gd name="T54" fmla="*/ 928 w 1369"/>
                <a:gd name="T55" fmla="*/ 818 h 2006"/>
                <a:gd name="T56" fmla="*/ 933 w 1369"/>
                <a:gd name="T57" fmla="*/ 880 h 2006"/>
                <a:gd name="T58" fmla="*/ 934 w 1369"/>
                <a:gd name="T59" fmla="*/ 915 h 2006"/>
                <a:gd name="T60" fmla="*/ 934 w 1369"/>
                <a:gd name="T61" fmla="*/ 944 h 2006"/>
                <a:gd name="T62" fmla="*/ 921 w 1369"/>
                <a:gd name="T63" fmla="*/ 992 h 2006"/>
                <a:gd name="T64" fmla="*/ 1012 w 1369"/>
                <a:gd name="T65" fmla="*/ 1069 h 2006"/>
                <a:gd name="T66" fmla="*/ 1141 w 1369"/>
                <a:gd name="T67" fmla="*/ 1150 h 2006"/>
                <a:gd name="T68" fmla="*/ 1363 w 1369"/>
                <a:gd name="T69" fmla="*/ 1498 h 2006"/>
                <a:gd name="T70" fmla="*/ 1369 w 1369"/>
                <a:gd name="T71" fmla="*/ 1569 h 2006"/>
                <a:gd name="T72" fmla="*/ 1363 w 1369"/>
                <a:gd name="T73" fmla="*/ 1645 h 2006"/>
                <a:gd name="T74" fmla="*/ 1369 w 1369"/>
                <a:gd name="T75" fmla="*/ 1997 h 2006"/>
                <a:gd name="T76" fmla="*/ 665 w 1369"/>
                <a:gd name="T77" fmla="*/ 2006 h 2006"/>
                <a:gd name="T78" fmla="*/ 320 w 1369"/>
                <a:gd name="T79" fmla="*/ 2003 h 2006"/>
                <a:gd name="T80" fmla="*/ 26 w 1369"/>
                <a:gd name="T81" fmla="*/ 1985 h 2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9" h="2006">
                  <a:moveTo>
                    <a:pt x="26" y="1985"/>
                  </a:moveTo>
                  <a:lnTo>
                    <a:pt x="0" y="1703"/>
                  </a:lnTo>
                  <a:lnTo>
                    <a:pt x="12" y="1381"/>
                  </a:lnTo>
                  <a:lnTo>
                    <a:pt x="50" y="1231"/>
                  </a:lnTo>
                  <a:lnTo>
                    <a:pt x="227" y="1117"/>
                  </a:lnTo>
                  <a:lnTo>
                    <a:pt x="410" y="1004"/>
                  </a:lnTo>
                  <a:lnTo>
                    <a:pt x="323" y="938"/>
                  </a:lnTo>
                  <a:lnTo>
                    <a:pt x="223" y="862"/>
                  </a:lnTo>
                  <a:lnTo>
                    <a:pt x="241" y="847"/>
                  </a:lnTo>
                  <a:lnTo>
                    <a:pt x="259" y="834"/>
                  </a:lnTo>
                  <a:lnTo>
                    <a:pt x="246" y="806"/>
                  </a:lnTo>
                  <a:lnTo>
                    <a:pt x="241" y="777"/>
                  </a:lnTo>
                  <a:lnTo>
                    <a:pt x="265" y="654"/>
                  </a:lnTo>
                  <a:lnTo>
                    <a:pt x="279" y="584"/>
                  </a:lnTo>
                  <a:lnTo>
                    <a:pt x="285" y="530"/>
                  </a:lnTo>
                  <a:lnTo>
                    <a:pt x="266" y="436"/>
                  </a:lnTo>
                  <a:lnTo>
                    <a:pt x="252" y="344"/>
                  </a:lnTo>
                  <a:lnTo>
                    <a:pt x="322" y="132"/>
                  </a:lnTo>
                  <a:lnTo>
                    <a:pt x="394" y="53"/>
                  </a:lnTo>
                  <a:lnTo>
                    <a:pt x="482" y="0"/>
                  </a:lnTo>
                  <a:lnTo>
                    <a:pt x="535" y="24"/>
                  </a:lnTo>
                  <a:lnTo>
                    <a:pt x="605" y="54"/>
                  </a:lnTo>
                  <a:lnTo>
                    <a:pt x="657" y="39"/>
                  </a:lnTo>
                  <a:lnTo>
                    <a:pt x="741" y="103"/>
                  </a:lnTo>
                  <a:lnTo>
                    <a:pt x="812" y="195"/>
                  </a:lnTo>
                  <a:lnTo>
                    <a:pt x="885" y="414"/>
                  </a:lnTo>
                  <a:lnTo>
                    <a:pt x="921" y="640"/>
                  </a:lnTo>
                  <a:lnTo>
                    <a:pt x="928" y="818"/>
                  </a:lnTo>
                  <a:lnTo>
                    <a:pt x="933" y="880"/>
                  </a:lnTo>
                  <a:lnTo>
                    <a:pt x="934" y="915"/>
                  </a:lnTo>
                  <a:lnTo>
                    <a:pt x="934" y="944"/>
                  </a:lnTo>
                  <a:lnTo>
                    <a:pt x="921" y="992"/>
                  </a:lnTo>
                  <a:lnTo>
                    <a:pt x="1012" y="1069"/>
                  </a:lnTo>
                  <a:lnTo>
                    <a:pt x="1141" y="1150"/>
                  </a:lnTo>
                  <a:lnTo>
                    <a:pt x="1363" y="1498"/>
                  </a:lnTo>
                  <a:lnTo>
                    <a:pt x="1369" y="1569"/>
                  </a:lnTo>
                  <a:lnTo>
                    <a:pt x="1363" y="1645"/>
                  </a:lnTo>
                  <a:lnTo>
                    <a:pt x="1369" y="1997"/>
                  </a:lnTo>
                  <a:lnTo>
                    <a:pt x="665" y="2006"/>
                  </a:lnTo>
                  <a:lnTo>
                    <a:pt x="320" y="2003"/>
                  </a:lnTo>
                  <a:lnTo>
                    <a:pt x="26" y="198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pl-PL" sz="2400">
                <a:solidFill>
                  <a:srgbClr val="FFFFFF"/>
                </a:solidFill>
              </a:endParaRPr>
            </a:p>
          </p:txBody>
        </p:sp>
        <p:sp>
          <p:nvSpPr>
            <p:cNvPr id="21" name="Freeform 69"/>
            <p:cNvSpPr>
              <a:spLocks/>
            </p:cNvSpPr>
            <p:nvPr/>
          </p:nvSpPr>
          <p:spPr bwMode="auto">
            <a:xfrm>
              <a:off x="4887" y="1978"/>
              <a:ext cx="354" cy="413"/>
            </a:xfrm>
            <a:custGeom>
              <a:avLst/>
              <a:gdLst>
                <a:gd name="T0" fmla="*/ 1343 w 1418"/>
                <a:gd name="T1" fmla="*/ 2036 h 2066"/>
                <a:gd name="T2" fmla="*/ 1391 w 1418"/>
                <a:gd name="T3" fmla="*/ 2003 h 2066"/>
                <a:gd name="T4" fmla="*/ 1416 w 1418"/>
                <a:gd name="T5" fmla="*/ 1911 h 2066"/>
                <a:gd name="T6" fmla="*/ 1418 w 1418"/>
                <a:gd name="T7" fmla="*/ 1851 h 2066"/>
                <a:gd name="T8" fmla="*/ 1418 w 1418"/>
                <a:gd name="T9" fmla="*/ 1818 h 2066"/>
                <a:gd name="T10" fmla="*/ 1417 w 1418"/>
                <a:gd name="T11" fmla="*/ 1782 h 2066"/>
                <a:gd name="T12" fmla="*/ 1399 w 1418"/>
                <a:gd name="T13" fmla="*/ 1627 h 2066"/>
                <a:gd name="T14" fmla="*/ 1331 w 1418"/>
                <a:gd name="T15" fmla="*/ 1314 h 2066"/>
                <a:gd name="T16" fmla="*/ 1248 w 1418"/>
                <a:gd name="T17" fmla="*/ 1097 h 2066"/>
                <a:gd name="T18" fmla="*/ 1143 w 1418"/>
                <a:gd name="T19" fmla="*/ 1044 h 2066"/>
                <a:gd name="T20" fmla="*/ 985 w 1418"/>
                <a:gd name="T21" fmla="*/ 971 h 2066"/>
                <a:gd name="T22" fmla="*/ 894 w 1418"/>
                <a:gd name="T23" fmla="*/ 927 h 2066"/>
                <a:gd name="T24" fmla="*/ 812 w 1418"/>
                <a:gd name="T25" fmla="*/ 867 h 2066"/>
                <a:gd name="T26" fmla="*/ 796 w 1418"/>
                <a:gd name="T27" fmla="*/ 792 h 2066"/>
                <a:gd name="T28" fmla="*/ 796 w 1418"/>
                <a:gd name="T29" fmla="*/ 748 h 2066"/>
                <a:gd name="T30" fmla="*/ 804 w 1418"/>
                <a:gd name="T31" fmla="*/ 713 h 2066"/>
                <a:gd name="T32" fmla="*/ 868 w 1418"/>
                <a:gd name="T33" fmla="*/ 624 h 2066"/>
                <a:gd name="T34" fmla="*/ 914 w 1418"/>
                <a:gd name="T35" fmla="*/ 454 h 2066"/>
                <a:gd name="T36" fmla="*/ 903 w 1418"/>
                <a:gd name="T37" fmla="*/ 424 h 2066"/>
                <a:gd name="T38" fmla="*/ 889 w 1418"/>
                <a:gd name="T39" fmla="*/ 390 h 2066"/>
                <a:gd name="T40" fmla="*/ 889 w 1418"/>
                <a:gd name="T41" fmla="*/ 340 h 2066"/>
                <a:gd name="T42" fmla="*/ 884 w 1418"/>
                <a:gd name="T43" fmla="*/ 278 h 2066"/>
                <a:gd name="T44" fmla="*/ 860 w 1418"/>
                <a:gd name="T45" fmla="*/ 170 h 2066"/>
                <a:gd name="T46" fmla="*/ 796 w 1418"/>
                <a:gd name="T47" fmla="*/ 93 h 2066"/>
                <a:gd name="T48" fmla="*/ 713 w 1418"/>
                <a:gd name="T49" fmla="*/ 34 h 2066"/>
                <a:gd name="T50" fmla="*/ 551 w 1418"/>
                <a:gd name="T51" fmla="*/ 0 h 2066"/>
                <a:gd name="T52" fmla="*/ 421 w 1418"/>
                <a:gd name="T53" fmla="*/ 72 h 2066"/>
                <a:gd name="T54" fmla="*/ 364 w 1418"/>
                <a:gd name="T55" fmla="*/ 189 h 2066"/>
                <a:gd name="T56" fmla="*/ 359 w 1418"/>
                <a:gd name="T57" fmla="*/ 227 h 2066"/>
                <a:gd name="T58" fmla="*/ 359 w 1418"/>
                <a:gd name="T59" fmla="*/ 286 h 2066"/>
                <a:gd name="T60" fmla="*/ 361 w 1418"/>
                <a:gd name="T61" fmla="*/ 343 h 2066"/>
                <a:gd name="T62" fmla="*/ 360 w 1418"/>
                <a:gd name="T63" fmla="*/ 388 h 2066"/>
                <a:gd name="T64" fmla="*/ 327 w 1418"/>
                <a:gd name="T65" fmla="*/ 445 h 2066"/>
                <a:gd name="T66" fmla="*/ 352 w 1418"/>
                <a:gd name="T67" fmla="*/ 569 h 2066"/>
                <a:gd name="T68" fmla="*/ 412 w 1418"/>
                <a:gd name="T69" fmla="*/ 671 h 2066"/>
                <a:gd name="T70" fmla="*/ 450 w 1418"/>
                <a:gd name="T71" fmla="*/ 796 h 2066"/>
                <a:gd name="T72" fmla="*/ 487 w 1418"/>
                <a:gd name="T73" fmla="*/ 850 h 2066"/>
                <a:gd name="T74" fmla="*/ 390 w 1418"/>
                <a:gd name="T75" fmla="*/ 901 h 2066"/>
                <a:gd name="T76" fmla="*/ 365 w 1418"/>
                <a:gd name="T77" fmla="*/ 905 h 2066"/>
                <a:gd name="T78" fmla="*/ 333 w 1418"/>
                <a:gd name="T79" fmla="*/ 899 h 2066"/>
                <a:gd name="T80" fmla="*/ 273 w 1418"/>
                <a:gd name="T81" fmla="*/ 889 h 2066"/>
                <a:gd name="T82" fmla="*/ 239 w 1418"/>
                <a:gd name="T83" fmla="*/ 892 h 2066"/>
                <a:gd name="T84" fmla="*/ 190 w 1418"/>
                <a:gd name="T85" fmla="*/ 891 h 2066"/>
                <a:gd name="T86" fmla="*/ 142 w 1418"/>
                <a:gd name="T87" fmla="*/ 891 h 2066"/>
                <a:gd name="T88" fmla="*/ 105 w 1418"/>
                <a:gd name="T89" fmla="*/ 894 h 2066"/>
                <a:gd name="T90" fmla="*/ 80 w 1418"/>
                <a:gd name="T91" fmla="*/ 1027 h 2066"/>
                <a:gd name="T92" fmla="*/ 39 w 1418"/>
                <a:gd name="T93" fmla="*/ 1154 h 2066"/>
                <a:gd name="T94" fmla="*/ 3 w 1418"/>
                <a:gd name="T95" fmla="*/ 1494 h 2066"/>
                <a:gd name="T96" fmla="*/ 0 w 1418"/>
                <a:gd name="T97" fmla="*/ 1815 h 2066"/>
                <a:gd name="T98" fmla="*/ 3 w 1418"/>
                <a:gd name="T99" fmla="*/ 2047 h 2066"/>
                <a:gd name="T100" fmla="*/ 267 w 1418"/>
                <a:gd name="T101" fmla="*/ 2063 h 2066"/>
                <a:gd name="T102" fmla="*/ 418 w 1418"/>
                <a:gd name="T103" fmla="*/ 2065 h 2066"/>
                <a:gd name="T104" fmla="*/ 497 w 1418"/>
                <a:gd name="T105" fmla="*/ 2065 h 2066"/>
                <a:gd name="T106" fmla="*/ 538 w 1418"/>
                <a:gd name="T107" fmla="*/ 2065 h 2066"/>
                <a:gd name="T108" fmla="*/ 581 w 1418"/>
                <a:gd name="T109" fmla="*/ 2066 h 2066"/>
                <a:gd name="T110" fmla="*/ 1343 w 1418"/>
                <a:gd name="T111" fmla="*/ 2036 h 2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18" h="2066">
                  <a:moveTo>
                    <a:pt x="1343" y="2036"/>
                  </a:moveTo>
                  <a:lnTo>
                    <a:pt x="1391" y="2003"/>
                  </a:lnTo>
                  <a:lnTo>
                    <a:pt x="1416" y="1911"/>
                  </a:lnTo>
                  <a:lnTo>
                    <a:pt x="1418" y="1851"/>
                  </a:lnTo>
                  <a:lnTo>
                    <a:pt x="1418" y="1818"/>
                  </a:lnTo>
                  <a:lnTo>
                    <a:pt x="1417" y="1782"/>
                  </a:lnTo>
                  <a:lnTo>
                    <a:pt x="1399" y="1627"/>
                  </a:lnTo>
                  <a:lnTo>
                    <a:pt x="1331" y="1314"/>
                  </a:lnTo>
                  <a:lnTo>
                    <a:pt x="1248" y="1097"/>
                  </a:lnTo>
                  <a:lnTo>
                    <a:pt x="1143" y="1044"/>
                  </a:lnTo>
                  <a:lnTo>
                    <a:pt x="985" y="971"/>
                  </a:lnTo>
                  <a:lnTo>
                    <a:pt x="894" y="927"/>
                  </a:lnTo>
                  <a:lnTo>
                    <a:pt x="812" y="867"/>
                  </a:lnTo>
                  <a:lnTo>
                    <a:pt x="796" y="792"/>
                  </a:lnTo>
                  <a:lnTo>
                    <a:pt x="796" y="748"/>
                  </a:lnTo>
                  <a:lnTo>
                    <a:pt x="804" y="713"/>
                  </a:lnTo>
                  <a:lnTo>
                    <a:pt x="868" y="624"/>
                  </a:lnTo>
                  <a:lnTo>
                    <a:pt x="914" y="454"/>
                  </a:lnTo>
                  <a:lnTo>
                    <a:pt x="903" y="424"/>
                  </a:lnTo>
                  <a:lnTo>
                    <a:pt x="889" y="390"/>
                  </a:lnTo>
                  <a:lnTo>
                    <a:pt x="889" y="340"/>
                  </a:lnTo>
                  <a:lnTo>
                    <a:pt x="884" y="278"/>
                  </a:lnTo>
                  <a:lnTo>
                    <a:pt x="860" y="170"/>
                  </a:lnTo>
                  <a:lnTo>
                    <a:pt x="796" y="93"/>
                  </a:lnTo>
                  <a:lnTo>
                    <a:pt x="713" y="34"/>
                  </a:lnTo>
                  <a:lnTo>
                    <a:pt x="551" y="0"/>
                  </a:lnTo>
                  <a:lnTo>
                    <a:pt x="421" y="72"/>
                  </a:lnTo>
                  <a:lnTo>
                    <a:pt x="364" y="189"/>
                  </a:lnTo>
                  <a:lnTo>
                    <a:pt x="359" y="227"/>
                  </a:lnTo>
                  <a:lnTo>
                    <a:pt x="359" y="286"/>
                  </a:lnTo>
                  <a:lnTo>
                    <a:pt x="361" y="343"/>
                  </a:lnTo>
                  <a:lnTo>
                    <a:pt x="360" y="388"/>
                  </a:lnTo>
                  <a:lnTo>
                    <a:pt x="327" y="445"/>
                  </a:lnTo>
                  <a:lnTo>
                    <a:pt x="352" y="569"/>
                  </a:lnTo>
                  <a:lnTo>
                    <a:pt x="412" y="671"/>
                  </a:lnTo>
                  <a:lnTo>
                    <a:pt x="450" y="796"/>
                  </a:lnTo>
                  <a:lnTo>
                    <a:pt x="487" y="850"/>
                  </a:lnTo>
                  <a:lnTo>
                    <a:pt x="390" y="901"/>
                  </a:lnTo>
                  <a:lnTo>
                    <a:pt x="365" y="905"/>
                  </a:lnTo>
                  <a:lnTo>
                    <a:pt x="333" y="899"/>
                  </a:lnTo>
                  <a:lnTo>
                    <a:pt x="273" y="889"/>
                  </a:lnTo>
                  <a:lnTo>
                    <a:pt x="239" y="892"/>
                  </a:lnTo>
                  <a:lnTo>
                    <a:pt x="190" y="891"/>
                  </a:lnTo>
                  <a:lnTo>
                    <a:pt x="142" y="891"/>
                  </a:lnTo>
                  <a:lnTo>
                    <a:pt x="105" y="894"/>
                  </a:lnTo>
                  <a:lnTo>
                    <a:pt x="80" y="1027"/>
                  </a:lnTo>
                  <a:lnTo>
                    <a:pt x="39" y="1154"/>
                  </a:lnTo>
                  <a:lnTo>
                    <a:pt x="3" y="1494"/>
                  </a:lnTo>
                  <a:lnTo>
                    <a:pt x="0" y="1815"/>
                  </a:lnTo>
                  <a:lnTo>
                    <a:pt x="3" y="2047"/>
                  </a:lnTo>
                  <a:lnTo>
                    <a:pt x="267" y="2063"/>
                  </a:lnTo>
                  <a:lnTo>
                    <a:pt x="418" y="2065"/>
                  </a:lnTo>
                  <a:lnTo>
                    <a:pt x="497" y="2065"/>
                  </a:lnTo>
                  <a:lnTo>
                    <a:pt x="538" y="2065"/>
                  </a:lnTo>
                  <a:lnTo>
                    <a:pt x="581" y="2066"/>
                  </a:lnTo>
                  <a:lnTo>
                    <a:pt x="1343" y="20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pl-PL" sz="2400">
                <a:solidFill>
                  <a:srgbClr val="FFFFFF"/>
                </a:solidFill>
              </a:endParaRPr>
            </a:p>
          </p:txBody>
        </p:sp>
        <p:sp>
          <p:nvSpPr>
            <p:cNvPr id="22" name="Freeform 70"/>
            <p:cNvSpPr>
              <a:spLocks/>
            </p:cNvSpPr>
            <p:nvPr/>
          </p:nvSpPr>
          <p:spPr bwMode="auto">
            <a:xfrm>
              <a:off x="4177" y="2027"/>
              <a:ext cx="343" cy="371"/>
            </a:xfrm>
            <a:custGeom>
              <a:avLst/>
              <a:gdLst>
                <a:gd name="T0" fmla="*/ 1372 w 1372"/>
                <a:gd name="T1" fmla="*/ 1858 h 1858"/>
                <a:gd name="T2" fmla="*/ 1372 w 1372"/>
                <a:gd name="T3" fmla="*/ 1781 h 1858"/>
                <a:gd name="T4" fmla="*/ 1368 w 1372"/>
                <a:gd name="T5" fmla="*/ 1681 h 1858"/>
                <a:gd name="T6" fmla="*/ 1351 w 1372"/>
                <a:gd name="T7" fmla="*/ 1443 h 1858"/>
                <a:gd name="T8" fmla="*/ 1315 w 1372"/>
                <a:gd name="T9" fmla="*/ 1209 h 1858"/>
                <a:gd name="T10" fmla="*/ 1253 w 1372"/>
                <a:gd name="T11" fmla="*/ 1040 h 1858"/>
                <a:gd name="T12" fmla="*/ 1159 w 1372"/>
                <a:gd name="T13" fmla="*/ 945 h 1858"/>
                <a:gd name="T14" fmla="*/ 1000 w 1372"/>
                <a:gd name="T15" fmla="*/ 902 h 1858"/>
                <a:gd name="T16" fmla="*/ 889 w 1372"/>
                <a:gd name="T17" fmla="*/ 861 h 1858"/>
                <a:gd name="T18" fmla="*/ 792 w 1372"/>
                <a:gd name="T19" fmla="*/ 801 h 1858"/>
                <a:gd name="T20" fmla="*/ 778 w 1372"/>
                <a:gd name="T21" fmla="*/ 766 h 1858"/>
                <a:gd name="T22" fmla="*/ 786 w 1372"/>
                <a:gd name="T23" fmla="*/ 729 h 1858"/>
                <a:gd name="T24" fmla="*/ 864 w 1372"/>
                <a:gd name="T25" fmla="*/ 611 h 1858"/>
                <a:gd name="T26" fmla="*/ 912 w 1372"/>
                <a:gd name="T27" fmla="*/ 471 h 1858"/>
                <a:gd name="T28" fmla="*/ 912 w 1372"/>
                <a:gd name="T29" fmla="*/ 447 h 1858"/>
                <a:gd name="T30" fmla="*/ 911 w 1372"/>
                <a:gd name="T31" fmla="*/ 411 h 1858"/>
                <a:gd name="T32" fmla="*/ 903 w 1372"/>
                <a:gd name="T33" fmla="*/ 322 h 1858"/>
                <a:gd name="T34" fmla="*/ 875 w 1372"/>
                <a:gd name="T35" fmla="*/ 176 h 1858"/>
                <a:gd name="T36" fmla="*/ 795 w 1372"/>
                <a:gd name="T37" fmla="*/ 77 h 1858"/>
                <a:gd name="T38" fmla="*/ 699 w 1372"/>
                <a:gd name="T39" fmla="*/ 0 h 1858"/>
                <a:gd name="T40" fmla="*/ 630 w 1372"/>
                <a:gd name="T41" fmla="*/ 6 h 1858"/>
                <a:gd name="T42" fmla="*/ 613 w 1372"/>
                <a:gd name="T43" fmla="*/ 30 h 1858"/>
                <a:gd name="T44" fmla="*/ 588 w 1372"/>
                <a:gd name="T45" fmla="*/ 9 h 1858"/>
                <a:gd name="T46" fmla="*/ 526 w 1372"/>
                <a:gd name="T47" fmla="*/ 2 h 1858"/>
                <a:gd name="T48" fmla="*/ 381 w 1372"/>
                <a:gd name="T49" fmla="*/ 140 h 1858"/>
                <a:gd name="T50" fmla="*/ 374 w 1372"/>
                <a:gd name="T51" fmla="*/ 265 h 1858"/>
                <a:gd name="T52" fmla="*/ 374 w 1372"/>
                <a:gd name="T53" fmla="*/ 344 h 1858"/>
                <a:gd name="T54" fmla="*/ 374 w 1372"/>
                <a:gd name="T55" fmla="*/ 375 h 1858"/>
                <a:gd name="T56" fmla="*/ 373 w 1372"/>
                <a:gd name="T57" fmla="*/ 397 h 1858"/>
                <a:gd name="T58" fmla="*/ 346 w 1372"/>
                <a:gd name="T59" fmla="*/ 448 h 1858"/>
                <a:gd name="T60" fmla="*/ 344 w 1372"/>
                <a:gd name="T61" fmla="*/ 479 h 1858"/>
                <a:gd name="T62" fmla="*/ 345 w 1372"/>
                <a:gd name="T63" fmla="*/ 514 h 1858"/>
                <a:gd name="T64" fmla="*/ 407 w 1372"/>
                <a:gd name="T65" fmla="*/ 607 h 1858"/>
                <a:gd name="T66" fmla="*/ 447 w 1372"/>
                <a:gd name="T67" fmla="*/ 686 h 1858"/>
                <a:gd name="T68" fmla="*/ 459 w 1372"/>
                <a:gd name="T69" fmla="*/ 746 h 1858"/>
                <a:gd name="T70" fmla="*/ 462 w 1372"/>
                <a:gd name="T71" fmla="*/ 787 h 1858"/>
                <a:gd name="T72" fmla="*/ 440 w 1372"/>
                <a:gd name="T73" fmla="*/ 828 h 1858"/>
                <a:gd name="T74" fmla="*/ 349 w 1372"/>
                <a:gd name="T75" fmla="*/ 881 h 1858"/>
                <a:gd name="T76" fmla="*/ 267 w 1372"/>
                <a:gd name="T77" fmla="*/ 885 h 1858"/>
                <a:gd name="T78" fmla="*/ 168 w 1372"/>
                <a:gd name="T79" fmla="*/ 898 h 1858"/>
                <a:gd name="T80" fmla="*/ 64 w 1372"/>
                <a:gd name="T81" fmla="*/ 958 h 1858"/>
                <a:gd name="T82" fmla="*/ 16 w 1372"/>
                <a:gd name="T83" fmla="*/ 1137 h 1858"/>
                <a:gd name="T84" fmla="*/ 0 w 1372"/>
                <a:gd name="T85" fmla="*/ 1452 h 1858"/>
                <a:gd name="T86" fmla="*/ 8 w 1372"/>
                <a:gd name="T87" fmla="*/ 1651 h 1858"/>
                <a:gd name="T88" fmla="*/ 14 w 1372"/>
                <a:gd name="T89" fmla="*/ 1758 h 1858"/>
                <a:gd name="T90" fmla="*/ 15 w 1372"/>
                <a:gd name="T91" fmla="*/ 1807 h 1858"/>
                <a:gd name="T92" fmla="*/ 16 w 1372"/>
                <a:gd name="T93" fmla="*/ 1853 h 1858"/>
                <a:gd name="T94" fmla="*/ 1372 w 1372"/>
                <a:gd name="T95" fmla="*/ 1858 h 1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2" h="1858">
                  <a:moveTo>
                    <a:pt x="1372" y="1858"/>
                  </a:moveTo>
                  <a:lnTo>
                    <a:pt x="1372" y="1781"/>
                  </a:lnTo>
                  <a:lnTo>
                    <a:pt x="1368" y="1681"/>
                  </a:lnTo>
                  <a:lnTo>
                    <a:pt x="1351" y="1443"/>
                  </a:lnTo>
                  <a:lnTo>
                    <a:pt x="1315" y="1209"/>
                  </a:lnTo>
                  <a:lnTo>
                    <a:pt x="1253" y="1040"/>
                  </a:lnTo>
                  <a:lnTo>
                    <a:pt x="1159" y="945"/>
                  </a:lnTo>
                  <a:lnTo>
                    <a:pt x="1000" y="902"/>
                  </a:lnTo>
                  <a:lnTo>
                    <a:pt x="889" y="861"/>
                  </a:lnTo>
                  <a:lnTo>
                    <a:pt x="792" y="801"/>
                  </a:lnTo>
                  <a:lnTo>
                    <a:pt x="778" y="766"/>
                  </a:lnTo>
                  <a:lnTo>
                    <a:pt x="786" y="729"/>
                  </a:lnTo>
                  <a:lnTo>
                    <a:pt x="864" y="611"/>
                  </a:lnTo>
                  <a:lnTo>
                    <a:pt x="912" y="471"/>
                  </a:lnTo>
                  <a:lnTo>
                    <a:pt x="912" y="447"/>
                  </a:lnTo>
                  <a:lnTo>
                    <a:pt x="911" y="411"/>
                  </a:lnTo>
                  <a:lnTo>
                    <a:pt x="903" y="322"/>
                  </a:lnTo>
                  <a:lnTo>
                    <a:pt x="875" y="176"/>
                  </a:lnTo>
                  <a:lnTo>
                    <a:pt x="795" y="77"/>
                  </a:lnTo>
                  <a:lnTo>
                    <a:pt x="699" y="0"/>
                  </a:lnTo>
                  <a:lnTo>
                    <a:pt x="630" y="6"/>
                  </a:lnTo>
                  <a:lnTo>
                    <a:pt x="613" y="30"/>
                  </a:lnTo>
                  <a:lnTo>
                    <a:pt x="588" y="9"/>
                  </a:lnTo>
                  <a:lnTo>
                    <a:pt x="526" y="2"/>
                  </a:lnTo>
                  <a:lnTo>
                    <a:pt x="381" y="140"/>
                  </a:lnTo>
                  <a:lnTo>
                    <a:pt x="374" y="265"/>
                  </a:lnTo>
                  <a:lnTo>
                    <a:pt x="374" y="344"/>
                  </a:lnTo>
                  <a:lnTo>
                    <a:pt x="374" y="375"/>
                  </a:lnTo>
                  <a:lnTo>
                    <a:pt x="373" y="397"/>
                  </a:lnTo>
                  <a:lnTo>
                    <a:pt x="346" y="448"/>
                  </a:lnTo>
                  <a:lnTo>
                    <a:pt x="344" y="479"/>
                  </a:lnTo>
                  <a:lnTo>
                    <a:pt x="345" y="514"/>
                  </a:lnTo>
                  <a:lnTo>
                    <a:pt x="407" y="607"/>
                  </a:lnTo>
                  <a:lnTo>
                    <a:pt x="447" y="686"/>
                  </a:lnTo>
                  <a:lnTo>
                    <a:pt x="459" y="746"/>
                  </a:lnTo>
                  <a:lnTo>
                    <a:pt x="462" y="787"/>
                  </a:lnTo>
                  <a:lnTo>
                    <a:pt x="440" y="828"/>
                  </a:lnTo>
                  <a:lnTo>
                    <a:pt x="349" y="881"/>
                  </a:lnTo>
                  <a:lnTo>
                    <a:pt x="267" y="885"/>
                  </a:lnTo>
                  <a:lnTo>
                    <a:pt x="168" y="898"/>
                  </a:lnTo>
                  <a:lnTo>
                    <a:pt x="64" y="958"/>
                  </a:lnTo>
                  <a:lnTo>
                    <a:pt x="16" y="1137"/>
                  </a:lnTo>
                  <a:lnTo>
                    <a:pt x="0" y="1452"/>
                  </a:lnTo>
                  <a:lnTo>
                    <a:pt x="8" y="1651"/>
                  </a:lnTo>
                  <a:lnTo>
                    <a:pt x="14" y="1758"/>
                  </a:lnTo>
                  <a:lnTo>
                    <a:pt x="15" y="1807"/>
                  </a:lnTo>
                  <a:lnTo>
                    <a:pt x="16" y="1853"/>
                  </a:lnTo>
                  <a:lnTo>
                    <a:pt x="1372" y="18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pl-PL" sz="2400">
                <a:solidFill>
                  <a:srgbClr val="FFFFFF"/>
                </a:solidFill>
              </a:endParaRPr>
            </a:p>
          </p:txBody>
        </p:sp>
      </p:grpSp>
      <p:grpSp>
        <p:nvGrpSpPr>
          <p:cNvPr id="23" name="Group 76"/>
          <p:cNvGrpSpPr>
            <a:grpSpLocks/>
          </p:cNvGrpSpPr>
          <p:nvPr/>
        </p:nvGrpSpPr>
        <p:grpSpPr bwMode="auto">
          <a:xfrm>
            <a:off x="1019695" y="1774429"/>
            <a:ext cx="1865313" cy="914400"/>
            <a:chOff x="4175" y="1822"/>
            <a:chExt cx="1175" cy="576"/>
          </a:xfrm>
          <a:effectLst>
            <a:outerShdw blurRad="50800" dist="38100" dir="2700000" algn="tl" rotWithShape="0">
              <a:prstClr val="black">
                <a:alpha val="40000"/>
              </a:prstClr>
            </a:outerShdw>
          </a:effectLst>
        </p:grpSpPr>
        <p:sp>
          <p:nvSpPr>
            <p:cNvPr id="24" name="Freeform 77"/>
            <p:cNvSpPr>
              <a:spLocks/>
            </p:cNvSpPr>
            <p:nvPr/>
          </p:nvSpPr>
          <p:spPr bwMode="auto">
            <a:xfrm>
              <a:off x="4175" y="1851"/>
              <a:ext cx="313" cy="380"/>
            </a:xfrm>
            <a:custGeom>
              <a:avLst/>
              <a:gdLst>
                <a:gd name="T0" fmla="*/ 0 w 1250"/>
                <a:gd name="T1" fmla="*/ 1899 h 1899"/>
                <a:gd name="T2" fmla="*/ 14 w 1250"/>
                <a:gd name="T3" fmla="*/ 1182 h 1899"/>
                <a:gd name="T4" fmla="*/ 67 w 1250"/>
                <a:gd name="T5" fmla="*/ 968 h 1899"/>
                <a:gd name="T6" fmla="*/ 165 w 1250"/>
                <a:gd name="T7" fmla="*/ 869 h 1899"/>
                <a:gd name="T8" fmla="*/ 291 w 1250"/>
                <a:gd name="T9" fmla="*/ 855 h 1899"/>
                <a:gd name="T10" fmla="*/ 401 w 1250"/>
                <a:gd name="T11" fmla="*/ 822 h 1899"/>
                <a:gd name="T12" fmla="*/ 446 w 1250"/>
                <a:gd name="T13" fmla="*/ 753 h 1899"/>
                <a:gd name="T14" fmla="*/ 451 w 1250"/>
                <a:gd name="T15" fmla="*/ 648 h 1899"/>
                <a:gd name="T16" fmla="*/ 406 w 1250"/>
                <a:gd name="T17" fmla="*/ 592 h 1899"/>
                <a:gd name="T18" fmla="*/ 406 w 1250"/>
                <a:gd name="T19" fmla="*/ 558 h 1899"/>
                <a:gd name="T20" fmla="*/ 369 w 1250"/>
                <a:gd name="T21" fmla="*/ 515 h 1899"/>
                <a:gd name="T22" fmla="*/ 337 w 1250"/>
                <a:gd name="T23" fmla="*/ 426 h 1899"/>
                <a:gd name="T24" fmla="*/ 343 w 1250"/>
                <a:gd name="T25" fmla="*/ 409 h 1899"/>
                <a:gd name="T26" fmla="*/ 311 w 1250"/>
                <a:gd name="T27" fmla="*/ 341 h 1899"/>
                <a:gd name="T28" fmla="*/ 343 w 1250"/>
                <a:gd name="T29" fmla="*/ 200 h 1899"/>
                <a:gd name="T30" fmla="*/ 413 w 1250"/>
                <a:gd name="T31" fmla="*/ 134 h 1899"/>
                <a:gd name="T32" fmla="*/ 494 w 1250"/>
                <a:gd name="T33" fmla="*/ 41 h 1899"/>
                <a:gd name="T34" fmla="*/ 656 w 1250"/>
                <a:gd name="T35" fmla="*/ 0 h 1899"/>
                <a:gd name="T36" fmla="*/ 776 w 1250"/>
                <a:gd name="T37" fmla="*/ 70 h 1899"/>
                <a:gd name="T38" fmla="*/ 820 w 1250"/>
                <a:gd name="T39" fmla="*/ 126 h 1899"/>
                <a:gd name="T40" fmla="*/ 891 w 1250"/>
                <a:gd name="T41" fmla="*/ 154 h 1899"/>
                <a:gd name="T42" fmla="*/ 891 w 1250"/>
                <a:gd name="T43" fmla="*/ 218 h 1899"/>
                <a:gd name="T44" fmla="*/ 898 w 1250"/>
                <a:gd name="T45" fmla="*/ 252 h 1899"/>
                <a:gd name="T46" fmla="*/ 949 w 1250"/>
                <a:gd name="T47" fmla="*/ 322 h 1899"/>
                <a:gd name="T48" fmla="*/ 909 w 1250"/>
                <a:gd name="T49" fmla="*/ 420 h 1899"/>
                <a:gd name="T50" fmla="*/ 917 w 1250"/>
                <a:gd name="T51" fmla="*/ 489 h 1899"/>
                <a:gd name="T52" fmla="*/ 878 w 1250"/>
                <a:gd name="T53" fmla="*/ 558 h 1899"/>
                <a:gd name="T54" fmla="*/ 848 w 1250"/>
                <a:gd name="T55" fmla="*/ 579 h 1899"/>
                <a:gd name="T56" fmla="*/ 848 w 1250"/>
                <a:gd name="T57" fmla="*/ 612 h 1899"/>
                <a:gd name="T58" fmla="*/ 809 w 1250"/>
                <a:gd name="T59" fmla="*/ 689 h 1899"/>
                <a:gd name="T60" fmla="*/ 783 w 1250"/>
                <a:gd name="T61" fmla="*/ 753 h 1899"/>
                <a:gd name="T62" fmla="*/ 860 w 1250"/>
                <a:gd name="T63" fmla="*/ 822 h 1899"/>
                <a:gd name="T64" fmla="*/ 993 w 1250"/>
                <a:gd name="T65" fmla="*/ 891 h 1899"/>
                <a:gd name="T66" fmla="*/ 1133 w 1250"/>
                <a:gd name="T67" fmla="*/ 960 h 1899"/>
                <a:gd name="T68" fmla="*/ 1197 w 1250"/>
                <a:gd name="T69" fmla="*/ 1043 h 1899"/>
                <a:gd name="T70" fmla="*/ 1223 w 1250"/>
                <a:gd name="T71" fmla="*/ 1154 h 1899"/>
                <a:gd name="T72" fmla="*/ 1243 w 1250"/>
                <a:gd name="T73" fmla="*/ 1322 h 1899"/>
                <a:gd name="T74" fmla="*/ 1250 w 1250"/>
                <a:gd name="T75" fmla="*/ 1817 h 1899"/>
                <a:gd name="T76" fmla="*/ 0 w 1250"/>
                <a:gd name="T77" fmla="*/ 189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0" h="1899">
                  <a:moveTo>
                    <a:pt x="0" y="1899"/>
                  </a:moveTo>
                  <a:lnTo>
                    <a:pt x="14" y="1182"/>
                  </a:lnTo>
                  <a:lnTo>
                    <a:pt x="67" y="968"/>
                  </a:lnTo>
                  <a:lnTo>
                    <a:pt x="165" y="869"/>
                  </a:lnTo>
                  <a:lnTo>
                    <a:pt x="291" y="855"/>
                  </a:lnTo>
                  <a:lnTo>
                    <a:pt x="401" y="822"/>
                  </a:lnTo>
                  <a:lnTo>
                    <a:pt x="446" y="753"/>
                  </a:lnTo>
                  <a:lnTo>
                    <a:pt x="451" y="648"/>
                  </a:lnTo>
                  <a:lnTo>
                    <a:pt x="406" y="592"/>
                  </a:lnTo>
                  <a:lnTo>
                    <a:pt x="406" y="558"/>
                  </a:lnTo>
                  <a:lnTo>
                    <a:pt x="369" y="515"/>
                  </a:lnTo>
                  <a:lnTo>
                    <a:pt x="337" y="426"/>
                  </a:lnTo>
                  <a:lnTo>
                    <a:pt x="343" y="409"/>
                  </a:lnTo>
                  <a:lnTo>
                    <a:pt x="311" y="341"/>
                  </a:lnTo>
                  <a:lnTo>
                    <a:pt x="343" y="200"/>
                  </a:lnTo>
                  <a:lnTo>
                    <a:pt x="413" y="134"/>
                  </a:lnTo>
                  <a:lnTo>
                    <a:pt x="494" y="41"/>
                  </a:lnTo>
                  <a:lnTo>
                    <a:pt x="656" y="0"/>
                  </a:lnTo>
                  <a:lnTo>
                    <a:pt x="776" y="70"/>
                  </a:lnTo>
                  <a:lnTo>
                    <a:pt x="820" y="126"/>
                  </a:lnTo>
                  <a:lnTo>
                    <a:pt x="891" y="154"/>
                  </a:lnTo>
                  <a:lnTo>
                    <a:pt x="891" y="218"/>
                  </a:lnTo>
                  <a:lnTo>
                    <a:pt x="898" y="252"/>
                  </a:lnTo>
                  <a:lnTo>
                    <a:pt x="949" y="322"/>
                  </a:lnTo>
                  <a:lnTo>
                    <a:pt x="909" y="420"/>
                  </a:lnTo>
                  <a:lnTo>
                    <a:pt x="917" y="489"/>
                  </a:lnTo>
                  <a:lnTo>
                    <a:pt x="878" y="558"/>
                  </a:lnTo>
                  <a:lnTo>
                    <a:pt x="848" y="579"/>
                  </a:lnTo>
                  <a:lnTo>
                    <a:pt x="848" y="612"/>
                  </a:lnTo>
                  <a:lnTo>
                    <a:pt x="809" y="689"/>
                  </a:lnTo>
                  <a:lnTo>
                    <a:pt x="783" y="753"/>
                  </a:lnTo>
                  <a:lnTo>
                    <a:pt x="860" y="822"/>
                  </a:lnTo>
                  <a:lnTo>
                    <a:pt x="993" y="891"/>
                  </a:lnTo>
                  <a:lnTo>
                    <a:pt x="1133" y="960"/>
                  </a:lnTo>
                  <a:lnTo>
                    <a:pt x="1197" y="1043"/>
                  </a:lnTo>
                  <a:lnTo>
                    <a:pt x="1223" y="1154"/>
                  </a:lnTo>
                  <a:lnTo>
                    <a:pt x="1243" y="1322"/>
                  </a:lnTo>
                  <a:lnTo>
                    <a:pt x="1250" y="1817"/>
                  </a:lnTo>
                  <a:lnTo>
                    <a:pt x="0" y="1899"/>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pl-PL" sz="2400">
                <a:solidFill>
                  <a:srgbClr val="FFFFFF"/>
                </a:solidFill>
              </a:endParaRPr>
            </a:p>
          </p:txBody>
        </p:sp>
        <p:sp>
          <p:nvSpPr>
            <p:cNvPr id="25" name="Freeform 78"/>
            <p:cNvSpPr>
              <a:spLocks/>
            </p:cNvSpPr>
            <p:nvPr/>
          </p:nvSpPr>
          <p:spPr bwMode="auto">
            <a:xfrm>
              <a:off x="4411" y="1829"/>
              <a:ext cx="332" cy="363"/>
            </a:xfrm>
            <a:custGeom>
              <a:avLst/>
              <a:gdLst>
                <a:gd name="T0" fmla="*/ 27 w 1328"/>
                <a:gd name="T1" fmla="*/ 1797 h 1818"/>
                <a:gd name="T2" fmla="*/ 0 w 1328"/>
                <a:gd name="T3" fmla="*/ 1544 h 1818"/>
                <a:gd name="T4" fmla="*/ 12 w 1328"/>
                <a:gd name="T5" fmla="*/ 1251 h 1818"/>
                <a:gd name="T6" fmla="*/ 51 w 1328"/>
                <a:gd name="T7" fmla="*/ 1115 h 1818"/>
                <a:gd name="T8" fmla="*/ 159 w 1328"/>
                <a:gd name="T9" fmla="*/ 980 h 1818"/>
                <a:gd name="T10" fmla="*/ 220 w 1328"/>
                <a:gd name="T11" fmla="*/ 956 h 1818"/>
                <a:gd name="T12" fmla="*/ 269 w 1328"/>
                <a:gd name="T13" fmla="*/ 924 h 1818"/>
                <a:gd name="T14" fmla="*/ 221 w 1328"/>
                <a:gd name="T15" fmla="*/ 841 h 1818"/>
                <a:gd name="T16" fmla="*/ 243 w 1328"/>
                <a:gd name="T17" fmla="*/ 756 h 1818"/>
                <a:gd name="T18" fmla="*/ 276 w 1328"/>
                <a:gd name="T19" fmla="*/ 669 h 1818"/>
                <a:gd name="T20" fmla="*/ 281 w 1328"/>
                <a:gd name="T21" fmla="*/ 576 h 1818"/>
                <a:gd name="T22" fmla="*/ 280 w 1328"/>
                <a:gd name="T23" fmla="*/ 524 h 1818"/>
                <a:gd name="T24" fmla="*/ 276 w 1328"/>
                <a:gd name="T25" fmla="*/ 480 h 1818"/>
                <a:gd name="T26" fmla="*/ 259 w 1328"/>
                <a:gd name="T27" fmla="*/ 394 h 1818"/>
                <a:gd name="T28" fmla="*/ 245 w 1328"/>
                <a:gd name="T29" fmla="*/ 311 h 1818"/>
                <a:gd name="T30" fmla="*/ 314 w 1328"/>
                <a:gd name="T31" fmla="*/ 119 h 1818"/>
                <a:gd name="T32" fmla="*/ 383 w 1328"/>
                <a:gd name="T33" fmla="*/ 47 h 1818"/>
                <a:gd name="T34" fmla="*/ 469 w 1328"/>
                <a:gd name="T35" fmla="*/ 0 h 1818"/>
                <a:gd name="T36" fmla="*/ 519 w 1328"/>
                <a:gd name="T37" fmla="*/ 18 h 1818"/>
                <a:gd name="T38" fmla="*/ 588 w 1328"/>
                <a:gd name="T39" fmla="*/ 48 h 1818"/>
                <a:gd name="T40" fmla="*/ 638 w 1328"/>
                <a:gd name="T41" fmla="*/ 35 h 1818"/>
                <a:gd name="T42" fmla="*/ 720 w 1328"/>
                <a:gd name="T43" fmla="*/ 93 h 1818"/>
                <a:gd name="T44" fmla="*/ 788 w 1328"/>
                <a:gd name="T45" fmla="*/ 177 h 1818"/>
                <a:gd name="T46" fmla="*/ 858 w 1328"/>
                <a:gd name="T47" fmla="*/ 374 h 1818"/>
                <a:gd name="T48" fmla="*/ 895 w 1328"/>
                <a:gd name="T49" fmla="*/ 578 h 1818"/>
                <a:gd name="T50" fmla="*/ 901 w 1328"/>
                <a:gd name="T51" fmla="*/ 740 h 1818"/>
                <a:gd name="T52" fmla="*/ 905 w 1328"/>
                <a:gd name="T53" fmla="*/ 796 h 1818"/>
                <a:gd name="T54" fmla="*/ 906 w 1328"/>
                <a:gd name="T55" fmla="*/ 854 h 1818"/>
                <a:gd name="T56" fmla="*/ 895 w 1328"/>
                <a:gd name="T57" fmla="*/ 897 h 1818"/>
                <a:gd name="T58" fmla="*/ 983 w 1328"/>
                <a:gd name="T59" fmla="*/ 968 h 1818"/>
                <a:gd name="T60" fmla="*/ 1105 w 1328"/>
                <a:gd name="T61" fmla="*/ 1041 h 1818"/>
                <a:gd name="T62" fmla="*/ 1322 w 1328"/>
                <a:gd name="T63" fmla="*/ 1358 h 1818"/>
                <a:gd name="T64" fmla="*/ 1328 w 1328"/>
                <a:gd name="T65" fmla="*/ 1423 h 1818"/>
                <a:gd name="T66" fmla="*/ 1320 w 1328"/>
                <a:gd name="T67" fmla="*/ 1491 h 1818"/>
                <a:gd name="T68" fmla="*/ 1328 w 1328"/>
                <a:gd name="T69" fmla="*/ 1810 h 1818"/>
                <a:gd name="T70" fmla="*/ 645 w 1328"/>
                <a:gd name="T71" fmla="*/ 1818 h 1818"/>
                <a:gd name="T72" fmla="*/ 310 w 1328"/>
                <a:gd name="T73" fmla="*/ 1816 h 1818"/>
                <a:gd name="T74" fmla="*/ 27 w 1328"/>
                <a:gd name="T75" fmla="*/ 1797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8" h="1818">
                  <a:moveTo>
                    <a:pt x="27" y="1797"/>
                  </a:moveTo>
                  <a:lnTo>
                    <a:pt x="0" y="1544"/>
                  </a:lnTo>
                  <a:lnTo>
                    <a:pt x="12" y="1251"/>
                  </a:lnTo>
                  <a:lnTo>
                    <a:pt x="51" y="1115"/>
                  </a:lnTo>
                  <a:lnTo>
                    <a:pt x="159" y="980"/>
                  </a:lnTo>
                  <a:lnTo>
                    <a:pt x="220" y="956"/>
                  </a:lnTo>
                  <a:lnTo>
                    <a:pt x="269" y="924"/>
                  </a:lnTo>
                  <a:lnTo>
                    <a:pt x="221" y="841"/>
                  </a:lnTo>
                  <a:lnTo>
                    <a:pt x="243" y="756"/>
                  </a:lnTo>
                  <a:lnTo>
                    <a:pt x="276" y="669"/>
                  </a:lnTo>
                  <a:lnTo>
                    <a:pt x="281" y="576"/>
                  </a:lnTo>
                  <a:lnTo>
                    <a:pt x="280" y="524"/>
                  </a:lnTo>
                  <a:lnTo>
                    <a:pt x="276" y="480"/>
                  </a:lnTo>
                  <a:lnTo>
                    <a:pt x="259" y="394"/>
                  </a:lnTo>
                  <a:lnTo>
                    <a:pt x="245" y="311"/>
                  </a:lnTo>
                  <a:lnTo>
                    <a:pt x="314" y="119"/>
                  </a:lnTo>
                  <a:lnTo>
                    <a:pt x="383" y="47"/>
                  </a:lnTo>
                  <a:lnTo>
                    <a:pt x="469" y="0"/>
                  </a:lnTo>
                  <a:lnTo>
                    <a:pt x="519" y="18"/>
                  </a:lnTo>
                  <a:lnTo>
                    <a:pt x="588" y="48"/>
                  </a:lnTo>
                  <a:lnTo>
                    <a:pt x="638" y="35"/>
                  </a:lnTo>
                  <a:lnTo>
                    <a:pt x="720" y="93"/>
                  </a:lnTo>
                  <a:lnTo>
                    <a:pt x="788" y="177"/>
                  </a:lnTo>
                  <a:lnTo>
                    <a:pt x="858" y="374"/>
                  </a:lnTo>
                  <a:lnTo>
                    <a:pt x="895" y="578"/>
                  </a:lnTo>
                  <a:lnTo>
                    <a:pt x="901" y="740"/>
                  </a:lnTo>
                  <a:lnTo>
                    <a:pt x="905" y="796"/>
                  </a:lnTo>
                  <a:lnTo>
                    <a:pt x="906" y="854"/>
                  </a:lnTo>
                  <a:lnTo>
                    <a:pt x="895" y="897"/>
                  </a:lnTo>
                  <a:lnTo>
                    <a:pt x="983" y="968"/>
                  </a:lnTo>
                  <a:lnTo>
                    <a:pt x="1105" y="1041"/>
                  </a:lnTo>
                  <a:lnTo>
                    <a:pt x="1322" y="1358"/>
                  </a:lnTo>
                  <a:lnTo>
                    <a:pt x="1328" y="1423"/>
                  </a:lnTo>
                  <a:lnTo>
                    <a:pt x="1320" y="1491"/>
                  </a:lnTo>
                  <a:lnTo>
                    <a:pt x="1328" y="1810"/>
                  </a:lnTo>
                  <a:lnTo>
                    <a:pt x="645" y="1818"/>
                  </a:lnTo>
                  <a:lnTo>
                    <a:pt x="310" y="1816"/>
                  </a:lnTo>
                  <a:lnTo>
                    <a:pt x="27" y="1797"/>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pl-PL" sz="2400">
                <a:solidFill>
                  <a:srgbClr val="FFFFFF"/>
                </a:solidFill>
              </a:endParaRPr>
            </a:p>
          </p:txBody>
        </p:sp>
        <p:sp>
          <p:nvSpPr>
            <p:cNvPr id="26" name="Freeform 79"/>
            <p:cNvSpPr>
              <a:spLocks/>
            </p:cNvSpPr>
            <p:nvPr/>
          </p:nvSpPr>
          <p:spPr bwMode="auto">
            <a:xfrm>
              <a:off x="4727" y="1822"/>
              <a:ext cx="343" cy="375"/>
            </a:xfrm>
            <a:custGeom>
              <a:avLst/>
              <a:gdLst>
                <a:gd name="T0" fmla="*/ 1300 w 1373"/>
                <a:gd name="T1" fmla="*/ 1848 h 1875"/>
                <a:gd name="T2" fmla="*/ 1348 w 1373"/>
                <a:gd name="T3" fmla="*/ 1818 h 1875"/>
                <a:gd name="T4" fmla="*/ 1371 w 1373"/>
                <a:gd name="T5" fmla="*/ 1734 h 1875"/>
                <a:gd name="T6" fmla="*/ 1373 w 1373"/>
                <a:gd name="T7" fmla="*/ 1680 h 1875"/>
                <a:gd name="T8" fmla="*/ 1372 w 1373"/>
                <a:gd name="T9" fmla="*/ 1617 h 1875"/>
                <a:gd name="T10" fmla="*/ 1355 w 1373"/>
                <a:gd name="T11" fmla="*/ 1476 h 1875"/>
                <a:gd name="T12" fmla="*/ 1288 w 1373"/>
                <a:gd name="T13" fmla="*/ 1193 h 1875"/>
                <a:gd name="T14" fmla="*/ 1208 w 1373"/>
                <a:gd name="T15" fmla="*/ 996 h 1875"/>
                <a:gd name="T16" fmla="*/ 1107 w 1373"/>
                <a:gd name="T17" fmla="*/ 949 h 1875"/>
                <a:gd name="T18" fmla="*/ 955 w 1373"/>
                <a:gd name="T19" fmla="*/ 881 h 1875"/>
                <a:gd name="T20" fmla="*/ 865 w 1373"/>
                <a:gd name="T21" fmla="*/ 842 h 1875"/>
                <a:gd name="T22" fmla="*/ 785 w 1373"/>
                <a:gd name="T23" fmla="*/ 786 h 1875"/>
                <a:gd name="T24" fmla="*/ 772 w 1373"/>
                <a:gd name="T25" fmla="*/ 731 h 1875"/>
                <a:gd name="T26" fmla="*/ 780 w 1373"/>
                <a:gd name="T27" fmla="*/ 672 h 1875"/>
                <a:gd name="T28" fmla="*/ 802 w 1373"/>
                <a:gd name="T29" fmla="*/ 606 h 1875"/>
                <a:gd name="T30" fmla="*/ 856 w 1373"/>
                <a:gd name="T31" fmla="*/ 560 h 1875"/>
                <a:gd name="T32" fmla="*/ 886 w 1373"/>
                <a:gd name="T33" fmla="*/ 413 h 1875"/>
                <a:gd name="T34" fmla="*/ 874 w 1373"/>
                <a:gd name="T35" fmla="*/ 384 h 1875"/>
                <a:gd name="T36" fmla="*/ 859 w 1373"/>
                <a:gd name="T37" fmla="*/ 354 h 1875"/>
                <a:gd name="T38" fmla="*/ 859 w 1373"/>
                <a:gd name="T39" fmla="*/ 310 h 1875"/>
                <a:gd name="T40" fmla="*/ 856 w 1373"/>
                <a:gd name="T41" fmla="*/ 255 h 1875"/>
                <a:gd name="T42" fmla="*/ 832 w 1373"/>
                <a:gd name="T43" fmla="*/ 155 h 1875"/>
                <a:gd name="T44" fmla="*/ 769 w 1373"/>
                <a:gd name="T45" fmla="*/ 85 h 1875"/>
                <a:gd name="T46" fmla="*/ 691 w 1373"/>
                <a:gd name="T47" fmla="*/ 34 h 1875"/>
                <a:gd name="T48" fmla="*/ 534 w 1373"/>
                <a:gd name="T49" fmla="*/ 0 h 1875"/>
                <a:gd name="T50" fmla="*/ 468 w 1373"/>
                <a:gd name="T51" fmla="*/ 23 h 1875"/>
                <a:gd name="T52" fmla="*/ 407 w 1373"/>
                <a:gd name="T53" fmla="*/ 64 h 1875"/>
                <a:gd name="T54" fmla="*/ 353 w 1373"/>
                <a:gd name="T55" fmla="*/ 193 h 1875"/>
                <a:gd name="T56" fmla="*/ 349 w 1373"/>
                <a:gd name="T57" fmla="*/ 228 h 1875"/>
                <a:gd name="T58" fmla="*/ 351 w 1373"/>
                <a:gd name="T59" fmla="*/ 280 h 1875"/>
                <a:gd name="T60" fmla="*/ 358 w 1373"/>
                <a:gd name="T61" fmla="*/ 372 h 1875"/>
                <a:gd name="T62" fmla="*/ 335 w 1373"/>
                <a:gd name="T63" fmla="*/ 400 h 1875"/>
                <a:gd name="T64" fmla="*/ 356 w 1373"/>
                <a:gd name="T65" fmla="*/ 536 h 1875"/>
                <a:gd name="T66" fmla="*/ 414 w 1373"/>
                <a:gd name="T67" fmla="*/ 599 h 1875"/>
                <a:gd name="T68" fmla="*/ 454 w 1373"/>
                <a:gd name="T69" fmla="*/ 668 h 1875"/>
                <a:gd name="T70" fmla="*/ 458 w 1373"/>
                <a:gd name="T71" fmla="*/ 725 h 1875"/>
                <a:gd name="T72" fmla="*/ 458 w 1373"/>
                <a:gd name="T73" fmla="*/ 776 h 1875"/>
                <a:gd name="T74" fmla="*/ 378 w 1373"/>
                <a:gd name="T75" fmla="*/ 817 h 1875"/>
                <a:gd name="T76" fmla="*/ 353 w 1373"/>
                <a:gd name="T77" fmla="*/ 822 h 1875"/>
                <a:gd name="T78" fmla="*/ 320 w 1373"/>
                <a:gd name="T79" fmla="*/ 822 h 1875"/>
                <a:gd name="T80" fmla="*/ 261 w 1373"/>
                <a:gd name="T81" fmla="*/ 821 h 1875"/>
                <a:gd name="T82" fmla="*/ 181 w 1373"/>
                <a:gd name="T83" fmla="*/ 816 h 1875"/>
                <a:gd name="T84" fmla="*/ 101 w 1373"/>
                <a:gd name="T85" fmla="*/ 810 h 1875"/>
                <a:gd name="T86" fmla="*/ 76 w 1373"/>
                <a:gd name="T87" fmla="*/ 935 h 1875"/>
                <a:gd name="T88" fmla="*/ 36 w 1373"/>
                <a:gd name="T89" fmla="*/ 1049 h 1875"/>
                <a:gd name="T90" fmla="*/ 4 w 1373"/>
                <a:gd name="T91" fmla="*/ 1356 h 1875"/>
                <a:gd name="T92" fmla="*/ 0 w 1373"/>
                <a:gd name="T93" fmla="*/ 1646 h 1875"/>
                <a:gd name="T94" fmla="*/ 0 w 1373"/>
                <a:gd name="T95" fmla="*/ 1794 h 1875"/>
                <a:gd name="T96" fmla="*/ 4 w 1373"/>
                <a:gd name="T97" fmla="*/ 1857 h 1875"/>
                <a:gd name="T98" fmla="*/ 259 w 1373"/>
                <a:gd name="T99" fmla="*/ 1872 h 1875"/>
                <a:gd name="T100" fmla="*/ 404 w 1373"/>
                <a:gd name="T101" fmla="*/ 1874 h 1875"/>
                <a:gd name="T102" fmla="*/ 480 w 1373"/>
                <a:gd name="T103" fmla="*/ 1874 h 1875"/>
                <a:gd name="T104" fmla="*/ 521 w 1373"/>
                <a:gd name="T105" fmla="*/ 1874 h 1875"/>
                <a:gd name="T106" fmla="*/ 562 w 1373"/>
                <a:gd name="T107" fmla="*/ 1875 h 1875"/>
                <a:gd name="T108" fmla="*/ 1300 w 1373"/>
                <a:gd name="T109" fmla="*/ 1848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73" h="1875">
                  <a:moveTo>
                    <a:pt x="1300" y="1848"/>
                  </a:moveTo>
                  <a:lnTo>
                    <a:pt x="1348" y="1818"/>
                  </a:lnTo>
                  <a:lnTo>
                    <a:pt x="1371" y="1734"/>
                  </a:lnTo>
                  <a:lnTo>
                    <a:pt x="1373" y="1680"/>
                  </a:lnTo>
                  <a:lnTo>
                    <a:pt x="1372" y="1617"/>
                  </a:lnTo>
                  <a:lnTo>
                    <a:pt x="1355" y="1476"/>
                  </a:lnTo>
                  <a:lnTo>
                    <a:pt x="1288" y="1193"/>
                  </a:lnTo>
                  <a:lnTo>
                    <a:pt x="1208" y="996"/>
                  </a:lnTo>
                  <a:lnTo>
                    <a:pt x="1107" y="949"/>
                  </a:lnTo>
                  <a:lnTo>
                    <a:pt x="955" y="881"/>
                  </a:lnTo>
                  <a:lnTo>
                    <a:pt x="865" y="842"/>
                  </a:lnTo>
                  <a:lnTo>
                    <a:pt x="785" y="786"/>
                  </a:lnTo>
                  <a:lnTo>
                    <a:pt x="772" y="731"/>
                  </a:lnTo>
                  <a:lnTo>
                    <a:pt x="780" y="672"/>
                  </a:lnTo>
                  <a:lnTo>
                    <a:pt x="802" y="606"/>
                  </a:lnTo>
                  <a:lnTo>
                    <a:pt x="856" y="560"/>
                  </a:lnTo>
                  <a:lnTo>
                    <a:pt x="886" y="413"/>
                  </a:lnTo>
                  <a:lnTo>
                    <a:pt x="874" y="384"/>
                  </a:lnTo>
                  <a:lnTo>
                    <a:pt x="859" y="354"/>
                  </a:lnTo>
                  <a:lnTo>
                    <a:pt x="859" y="310"/>
                  </a:lnTo>
                  <a:lnTo>
                    <a:pt x="856" y="255"/>
                  </a:lnTo>
                  <a:lnTo>
                    <a:pt x="832" y="155"/>
                  </a:lnTo>
                  <a:lnTo>
                    <a:pt x="769" y="85"/>
                  </a:lnTo>
                  <a:lnTo>
                    <a:pt x="691" y="34"/>
                  </a:lnTo>
                  <a:lnTo>
                    <a:pt x="534" y="0"/>
                  </a:lnTo>
                  <a:lnTo>
                    <a:pt x="468" y="23"/>
                  </a:lnTo>
                  <a:lnTo>
                    <a:pt x="407" y="64"/>
                  </a:lnTo>
                  <a:lnTo>
                    <a:pt x="353" y="193"/>
                  </a:lnTo>
                  <a:lnTo>
                    <a:pt x="349" y="228"/>
                  </a:lnTo>
                  <a:lnTo>
                    <a:pt x="351" y="280"/>
                  </a:lnTo>
                  <a:lnTo>
                    <a:pt x="358" y="372"/>
                  </a:lnTo>
                  <a:lnTo>
                    <a:pt x="335" y="400"/>
                  </a:lnTo>
                  <a:lnTo>
                    <a:pt x="356" y="536"/>
                  </a:lnTo>
                  <a:lnTo>
                    <a:pt x="414" y="599"/>
                  </a:lnTo>
                  <a:lnTo>
                    <a:pt x="454" y="668"/>
                  </a:lnTo>
                  <a:lnTo>
                    <a:pt x="458" y="725"/>
                  </a:lnTo>
                  <a:lnTo>
                    <a:pt x="458" y="776"/>
                  </a:lnTo>
                  <a:lnTo>
                    <a:pt x="378" y="817"/>
                  </a:lnTo>
                  <a:lnTo>
                    <a:pt x="353" y="822"/>
                  </a:lnTo>
                  <a:lnTo>
                    <a:pt x="320" y="822"/>
                  </a:lnTo>
                  <a:lnTo>
                    <a:pt x="261" y="821"/>
                  </a:lnTo>
                  <a:lnTo>
                    <a:pt x="181" y="816"/>
                  </a:lnTo>
                  <a:lnTo>
                    <a:pt x="101" y="810"/>
                  </a:lnTo>
                  <a:lnTo>
                    <a:pt x="76" y="935"/>
                  </a:lnTo>
                  <a:lnTo>
                    <a:pt x="36" y="1049"/>
                  </a:lnTo>
                  <a:lnTo>
                    <a:pt x="4" y="1356"/>
                  </a:lnTo>
                  <a:lnTo>
                    <a:pt x="0" y="1646"/>
                  </a:lnTo>
                  <a:lnTo>
                    <a:pt x="0" y="1794"/>
                  </a:lnTo>
                  <a:lnTo>
                    <a:pt x="4" y="1857"/>
                  </a:lnTo>
                  <a:lnTo>
                    <a:pt x="259" y="1872"/>
                  </a:lnTo>
                  <a:lnTo>
                    <a:pt x="404" y="1874"/>
                  </a:lnTo>
                  <a:lnTo>
                    <a:pt x="480" y="1874"/>
                  </a:lnTo>
                  <a:lnTo>
                    <a:pt x="521" y="1874"/>
                  </a:lnTo>
                  <a:lnTo>
                    <a:pt x="562" y="1875"/>
                  </a:lnTo>
                  <a:lnTo>
                    <a:pt x="1300" y="1848"/>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pl-PL" sz="2400">
                <a:solidFill>
                  <a:srgbClr val="FFFFFF"/>
                </a:solidFill>
              </a:endParaRPr>
            </a:p>
          </p:txBody>
        </p:sp>
        <p:sp>
          <p:nvSpPr>
            <p:cNvPr id="27" name="Freeform 80"/>
            <p:cNvSpPr>
              <a:spLocks/>
            </p:cNvSpPr>
            <p:nvPr/>
          </p:nvSpPr>
          <p:spPr bwMode="auto">
            <a:xfrm>
              <a:off x="4964" y="1832"/>
              <a:ext cx="329" cy="373"/>
            </a:xfrm>
            <a:custGeom>
              <a:avLst/>
              <a:gdLst>
                <a:gd name="T0" fmla="*/ 1256 w 1314"/>
                <a:gd name="T1" fmla="*/ 1858 h 1863"/>
                <a:gd name="T2" fmla="*/ 1297 w 1314"/>
                <a:gd name="T3" fmla="*/ 1826 h 1863"/>
                <a:gd name="T4" fmla="*/ 1314 w 1314"/>
                <a:gd name="T5" fmla="*/ 1742 h 1863"/>
                <a:gd name="T6" fmla="*/ 1314 w 1314"/>
                <a:gd name="T7" fmla="*/ 1687 h 1863"/>
                <a:gd name="T8" fmla="*/ 1308 w 1314"/>
                <a:gd name="T9" fmla="*/ 1622 h 1863"/>
                <a:gd name="T10" fmla="*/ 1282 w 1314"/>
                <a:gd name="T11" fmla="*/ 1477 h 1863"/>
                <a:gd name="T12" fmla="*/ 1203 w 1314"/>
                <a:gd name="T13" fmla="*/ 1184 h 1863"/>
                <a:gd name="T14" fmla="*/ 1118 w 1314"/>
                <a:gd name="T15" fmla="*/ 984 h 1863"/>
                <a:gd name="T16" fmla="*/ 1045 w 1314"/>
                <a:gd name="T17" fmla="*/ 944 h 1863"/>
                <a:gd name="T18" fmla="*/ 869 w 1314"/>
                <a:gd name="T19" fmla="*/ 883 h 1863"/>
                <a:gd name="T20" fmla="*/ 825 w 1314"/>
                <a:gd name="T21" fmla="*/ 850 h 1863"/>
                <a:gd name="T22" fmla="*/ 793 w 1314"/>
                <a:gd name="T23" fmla="*/ 800 h 1863"/>
                <a:gd name="T24" fmla="*/ 779 w 1314"/>
                <a:gd name="T25" fmla="*/ 766 h 1863"/>
                <a:gd name="T26" fmla="*/ 788 w 1314"/>
                <a:gd name="T27" fmla="*/ 729 h 1863"/>
                <a:gd name="T28" fmla="*/ 862 w 1314"/>
                <a:gd name="T29" fmla="*/ 613 h 1863"/>
                <a:gd name="T30" fmla="*/ 911 w 1314"/>
                <a:gd name="T31" fmla="*/ 474 h 1863"/>
                <a:gd name="T32" fmla="*/ 911 w 1314"/>
                <a:gd name="T33" fmla="*/ 450 h 1863"/>
                <a:gd name="T34" fmla="*/ 910 w 1314"/>
                <a:gd name="T35" fmla="*/ 414 h 1863"/>
                <a:gd name="T36" fmla="*/ 903 w 1314"/>
                <a:gd name="T37" fmla="*/ 324 h 1863"/>
                <a:gd name="T38" fmla="*/ 874 w 1314"/>
                <a:gd name="T39" fmla="*/ 179 h 1863"/>
                <a:gd name="T40" fmla="*/ 795 w 1314"/>
                <a:gd name="T41" fmla="*/ 80 h 1863"/>
                <a:gd name="T42" fmla="*/ 700 w 1314"/>
                <a:gd name="T43" fmla="*/ 0 h 1863"/>
                <a:gd name="T44" fmla="*/ 632 w 1314"/>
                <a:gd name="T45" fmla="*/ 7 h 1863"/>
                <a:gd name="T46" fmla="*/ 615 w 1314"/>
                <a:gd name="T47" fmla="*/ 33 h 1863"/>
                <a:gd name="T48" fmla="*/ 590 w 1314"/>
                <a:gd name="T49" fmla="*/ 13 h 1863"/>
                <a:gd name="T50" fmla="*/ 532 w 1314"/>
                <a:gd name="T51" fmla="*/ 5 h 1863"/>
                <a:gd name="T52" fmla="*/ 390 w 1314"/>
                <a:gd name="T53" fmla="*/ 141 h 1863"/>
                <a:gd name="T54" fmla="*/ 382 w 1314"/>
                <a:gd name="T55" fmla="*/ 266 h 1863"/>
                <a:gd name="T56" fmla="*/ 378 w 1314"/>
                <a:gd name="T57" fmla="*/ 398 h 1863"/>
                <a:gd name="T58" fmla="*/ 353 w 1314"/>
                <a:gd name="T59" fmla="*/ 451 h 1863"/>
                <a:gd name="T60" fmla="*/ 352 w 1314"/>
                <a:gd name="T61" fmla="*/ 481 h 1863"/>
                <a:gd name="T62" fmla="*/ 352 w 1314"/>
                <a:gd name="T63" fmla="*/ 517 h 1863"/>
                <a:gd name="T64" fmla="*/ 413 w 1314"/>
                <a:gd name="T65" fmla="*/ 607 h 1863"/>
                <a:gd name="T66" fmla="*/ 453 w 1314"/>
                <a:gd name="T67" fmla="*/ 686 h 1863"/>
                <a:gd name="T68" fmla="*/ 465 w 1314"/>
                <a:gd name="T69" fmla="*/ 746 h 1863"/>
                <a:gd name="T70" fmla="*/ 466 w 1314"/>
                <a:gd name="T71" fmla="*/ 787 h 1863"/>
                <a:gd name="T72" fmla="*/ 448 w 1314"/>
                <a:gd name="T73" fmla="*/ 826 h 1863"/>
                <a:gd name="T74" fmla="*/ 357 w 1314"/>
                <a:gd name="T75" fmla="*/ 880 h 1863"/>
                <a:gd name="T76" fmla="*/ 276 w 1314"/>
                <a:gd name="T77" fmla="*/ 884 h 1863"/>
                <a:gd name="T78" fmla="*/ 178 w 1314"/>
                <a:gd name="T79" fmla="*/ 898 h 1863"/>
                <a:gd name="T80" fmla="*/ 75 w 1314"/>
                <a:gd name="T81" fmla="*/ 958 h 1863"/>
                <a:gd name="T82" fmla="*/ 28 w 1314"/>
                <a:gd name="T83" fmla="*/ 1135 h 1863"/>
                <a:gd name="T84" fmla="*/ 3 w 1314"/>
                <a:gd name="T85" fmla="*/ 1525 h 1863"/>
                <a:gd name="T86" fmla="*/ 0 w 1314"/>
                <a:gd name="T87" fmla="*/ 1835 h 1863"/>
                <a:gd name="T88" fmla="*/ 398 w 1314"/>
                <a:gd name="T89" fmla="*/ 1858 h 1863"/>
                <a:gd name="T90" fmla="*/ 802 w 1314"/>
                <a:gd name="T91" fmla="*/ 1863 h 1863"/>
                <a:gd name="T92" fmla="*/ 1026 w 1314"/>
                <a:gd name="T93" fmla="*/ 1863 h 1863"/>
                <a:gd name="T94" fmla="*/ 1256 w 1314"/>
                <a:gd name="T95" fmla="*/ 1858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4" h="1863">
                  <a:moveTo>
                    <a:pt x="1256" y="1858"/>
                  </a:moveTo>
                  <a:lnTo>
                    <a:pt x="1297" y="1826"/>
                  </a:lnTo>
                  <a:lnTo>
                    <a:pt x="1314" y="1742"/>
                  </a:lnTo>
                  <a:lnTo>
                    <a:pt x="1314" y="1687"/>
                  </a:lnTo>
                  <a:lnTo>
                    <a:pt x="1308" y="1622"/>
                  </a:lnTo>
                  <a:lnTo>
                    <a:pt x="1282" y="1477"/>
                  </a:lnTo>
                  <a:lnTo>
                    <a:pt x="1203" y="1184"/>
                  </a:lnTo>
                  <a:lnTo>
                    <a:pt x="1118" y="984"/>
                  </a:lnTo>
                  <a:lnTo>
                    <a:pt x="1045" y="944"/>
                  </a:lnTo>
                  <a:lnTo>
                    <a:pt x="869" y="883"/>
                  </a:lnTo>
                  <a:lnTo>
                    <a:pt x="825" y="850"/>
                  </a:lnTo>
                  <a:lnTo>
                    <a:pt x="793" y="800"/>
                  </a:lnTo>
                  <a:lnTo>
                    <a:pt x="779" y="766"/>
                  </a:lnTo>
                  <a:lnTo>
                    <a:pt x="788" y="729"/>
                  </a:lnTo>
                  <a:lnTo>
                    <a:pt x="862" y="613"/>
                  </a:lnTo>
                  <a:lnTo>
                    <a:pt x="911" y="474"/>
                  </a:lnTo>
                  <a:lnTo>
                    <a:pt x="911" y="450"/>
                  </a:lnTo>
                  <a:lnTo>
                    <a:pt x="910" y="414"/>
                  </a:lnTo>
                  <a:lnTo>
                    <a:pt x="903" y="324"/>
                  </a:lnTo>
                  <a:lnTo>
                    <a:pt x="874" y="179"/>
                  </a:lnTo>
                  <a:lnTo>
                    <a:pt x="795" y="80"/>
                  </a:lnTo>
                  <a:lnTo>
                    <a:pt x="700" y="0"/>
                  </a:lnTo>
                  <a:lnTo>
                    <a:pt x="632" y="7"/>
                  </a:lnTo>
                  <a:lnTo>
                    <a:pt x="615" y="33"/>
                  </a:lnTo>
                  <a:lnTo>
                    <a:pt x="590" y="13"/>
                  </a:lnTo>
                  <a:lnTo>
                    <a:pt x="532" y="5"/>
                  </a:lnTo>
                  <a:lnTo>
                    <a:pt x="390" y="141"/>
                  </a:lnTo>
                  <a:lnTo>
                    <a:pt x="382" y="266"/>
                  </a:lnTo>
                  <a:lnTo>
                    <a:pt x="378" y="398"/>
                  </a:lnTo>
                  <a:lnTo>
                    <a:pt x="353" y="451"/>
                  </a:lnTo>
                  <a:lnTo>
                    <a:pt x="352" y="481"/>
                  </a:lnTo>
                  <a:lnTo>
                    <a:pt x="352" y="517"/>
                  </a:lnTo>
                  <a:lnTo>
                    <a:pt x="413" y="607"/>
                  </a:lnTo>
                  <a:lnTo>
                    <a:pt x="453" y="686"/>
                  </a:lnTo>
                  <a:lnTo>
                    <a:pt x="465" y="746"/>
                  </a:lnTo>
                  <a:lnTo>
                    <a:pt x="466" y="787"/>
                  </a:lnTo>
                  <a:lnTo>
                    <a:pt x="448" y="826"/>
                  </a:lnTo>
                  <a:lnTo>
                    <a:pt x="357" y="880"/>
                  </a:lnTo>
                  <a:lnTo>
                    <a:pt x="276" y="884"/>
                  </a:lnTo>
                  <a:lnTo>
                    <a:pt x="178" y="898"/>
                  </a:lnTo>
                  <a:lnTo>
                    <a:pt x="75" y="958"/>
                  </a:lnTo>
                  <a:lnTo>
                    <a:pt x="28" y="1135"/>
                  </a:lnTo>
                  <a:lnTo>
                    <a:pt x="3" y="1525"/>
                  </a:lnTo>
                  <a:lnTo>
                    <a:pt x="0" y="1835"/>
                  </a:lnTo>
                  <a:lnTo>
                    <a:pt x="398" y="1858"/>
                  </a:lnTo>
                  <a:lnTo>
                    <a:pt x="802" y="1863"/>
                  </a:lnTo>
                  <a:lnTo>
                    <a:pt x="1026" y="1863"/>
                  </a:lnTo>
                  <a:lnTo>
                    <a:pt x="1256" y="1858"/>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pl-PL" sz="2400">
                <a:solidFill>
                  <a:srgbClr val="FFFFFF"/>
                </a:solidFill>
              </a:endParaRPr>
            </a:p>
          </p:txBody>
        </p:sp>
        <p:sp>
          <p:nvSpPr>
            <p:cNvPr id="28" name="Freeform 81"/>
            <p:cNvSpPr>
              <a:spLocks/>
            </p:cNvSpPr>
            <p:nvPr/>
          </p:nvSpPr>
          <p:spPr bwMode="auto">
            <a:xfrm>
              <a:off x="4176" y="1940"/>
              <a:ext cx="347" cy="389"/>
            </a:xfrm>
            <a:custGeom>
              <a:avLst/>
              <a:gdLst>
                <a:gd name="T0" fmla="*/ 133 w 1387"/>
                <a:gd name="T1" fmla="*/ 1944 h 1944"/>
                <a:gd name="T2" fmla="*/ 7 w 1387"/>
                <a:gd name="T3" fmla="*/ 1907 h 1944"/>
                <a:gd name="T4" fmla="*/ 0 w 1387"/>
                <a:gd name="T5" fmla="*/ 1225 h 1944"/>
                <a:gd name="T6" fmla="*/ 101 w 1387"/>
                <a:gd name="T7" fmla="*/ 1079 h 1944"/>
                <a:gd name="T8" fmla="*/ 269 w 1387"/>
                <a:gd name="T9" fmla="*/ 1013 h 1944"/>
                <a:gd name="T10" fmla="*/ 362 w 1387"/>
                <a:gd name="T11" fmla="*/ 960 h 1944"/>
                <a:gd name="T12" fmla="*/ 467 w 1387"/>
                <a:gd name="T13" fmla="*/ 912 h 1944"/>
                <a:gd name="T14" fmla="*/ 505 w 1387"/>
                <a:gd name="T15" fmla="*/ 844 h 1944"/>
                <a:gd name="T16" fmla="*/ 513 w 1387"/>
                <a:gd name="T17" fmla="*/ 807 h 1944"/>
                <a:gd name="T18" fmla="*/ 500 w 1387"/>
                <a:gd name="T19" fmla="*/ 763 h 1944"/>
                <a:gd name="T20" fmla="*/ 423 w 1387"/>
                <a:gd name="T21" fmla="*/ 744 h 1944"/>
                <a:gd name="T22" fmla="*/ 368 w 1387"/>
                <a:gd name="T23" fmla="*/ 570 h 1944"/>
                <a:gd name="T24" fmla="*/ 400 w 1387"/>
                <a:gd name="T25" fmla="*/ 332 h 1944"/>
                <a:gd name="T26" fmla="*/ 428 w 1387"/>
                <a:gd name="T27" fmla="*/ 156 h 1944"/>
                <a:gd name="T28" fmla="*/ 525 w 1387"/>
                <a:gd name="T29" fmla="*/ 39 h 1944"/>
                <a:gd name="T30" fmla="*/ 592 w 1387"/>
                <a:gd name="T31" fmla="*/ 0 h 1944"/>
                <a:gd name="T32" fmla="*/ 651 w 1387"/>
                <a:gd name="T33" fmla="*/ 9 h 1944"/>
                <a:gd name="T34" fmla="*/ 709 w 1387"/>
                <a:gd name="T35" fmla="*/ 17 h 1944"/>
                <a:gd name="T36" fmla="*/ 736 w 1387"/>
                <a:gd name="T37" fmla="*/ 0 h 1944"/>
                <a:gd name="T38" fmla="*/ 863 w 1387"/>
                <a:gd name="T39" fmla="*/ 77 h 1944"/>
                <a:gd name="T40" fmla="*/ 961 w 1387"/>
                <a:gd name="T41" fmla="*/ 293 h 1944"/>
                <a:gd name="T42" fmla="*/ 1027 w 1387"/>
                <a:gd name="T43" fmla="*/ 484 h 1944"/>
                <a:gd name="T44" fmla="*/ 1027 w 1387"/>
                <a:gd name="T45" fmla="*/ 653 h 1944"/>
                <a:gd name="T46" fmla="*/ 961 w 1387"/>
                <a:gd name="T47" fmla="*/ 767 h 1944"/>
                <a:gd name="T48" fmla="*/ 888 w 1387"/>
                <a:gd name="T49" fmla="*/ 814 h 1944"/>
                <a:gd name="T50" fmla="*/ 914 w 1387"/>
                <a:gd name="T51" fmla="*/ 861 h 1944"/>
                <a:gd name="T52" fmla="*/ 1039 w 1387"/>
                <a:gd name="T53" fmla="*/ 945 h 1944"/>
                <a:gd name="T54" fmla="*/ 1197 w 1387"/>
                <a:gd name="T55" fmla="*/ 960 h 1944"/>
                <a:gd name="T56" fmla="*/ 1283 w 1387"/>
                <a:gd name="T57" fmla="*/ 1007 h 1944"/>
                <a:gd name="T58" fmla="*/ 1356 w 1387"/>
                <a:gd name="T59" fmla="*/ 1051 h 1944"/>
                <a:gd name="T60" fmla="*/ 1381 w 1387"/>
                <a:gd name="T61" fmla="*/ 1161 h 1944"/>
                <a:gd name="T62" fmla="*/ 1387 w 1387"/>
                <a:gd name="T63" fmla="*/ 1250 h 1944"/>
                <a:gd name="T64" fmla="*/ 1292 w 1387"/>
                <a:gd name="T65" fmla="*/ 1943 h 1944"/>
                <a:gd name="T66" fmla="*/ 133 w 1387"/>
                <a:gd name="T67" fmla="*/ 194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7" h="1944">
                  <a:moveTo>
                    <a:pt x="133" y="1944"/>
                  </a:moveTo>
                  <a:lnTo>
                    <a:pt x="7" y="1907"/>
                  </a:lnTo>
                  <a:lnTo>
                    <a:pt x="0" y="1225"/>
                  </a:lnTo>
                  <a:lnTo>
                    <a:pt x="101" y="1079"/>
                  </a:lnTo>
                  <a:lnTo>
                    <a:pt x="269" y="1013"/>
                  </a:lnTo>
                  <a:lnTo>
                    <a:pt x="362" y="960"/>
                  </a:lnTo>
                  <a:lnTo>
                    <a:pt x="467" y="912"/>
                  </a:lnTo>
                  <a:lnTo>
                    <a:pt x="505" y="844"/>
                  </a:lnTo>
                  <a:lnTo>
                    <a:pt x="513" y="807"/>
                  </a:lnTo>
                  <a:lnTo>
                    <a:pt x="500" y="763"/>
                  </a:lnTo>
                  <a:lnTo>
                    <a:pt x="423" y="744"/>
                  </a:lnTo>
                  <a:lnTo>
                    <a:pt x="368" y="570"/>
                  </a:lnTo>
                  <a:lnTo>
                    <a:pt x="400" y="332"/>
                  </a:lnTo>
                  <a:lnTo>
                    <a:pt x="428" y="156"/>
                  </a:lnTo>
                  <a:lnTo>
                    <a:pt x="525" y="39"/>
                  </a:lnTo>
                  <a:lnTo>
                    <a:pt x="592" y="0"/>
                  </a:lnTo>
                  <a:lnTo>
                    <a:pt x="651" y="9"/>
                  </a:lnTo>
                  <a:lnTo>
                    <a:pt x="709" y="17"/>
                  </a:lnTo>
                  <a:lnTo>
                    <a:pt x="736" y="0"/>
                  </a:lnTo>
                  <a:lnTo>
                    <a:pt x="863" y="77"/>
                  </a:lnTo>
                  <a:lnTo>
                    <a:pt x="961" y="293"/>
                  </a:lnTo>
                  <a:lnTo>
                    <a:pt x="1027" y="484"/>
                  </a:lnTo>
                  <a:lnTo>
                    <a:pt x="1027" y="653"/>
                  </a:lnTo>
                  <a:lnTo>
                    <a:pt x="961" y="767"/>
                  </a:lnTo>
                  <a:lnTo>
                    <a:pt x="888" y="814"/>
                  </a:lnTo>
                  <a:lnTo>
                    <a:pt x="914" y="861"/>
                  </a:lnTo>
                  <a:lnTo>
                    <a:pt x="1039" y="945"/>
                  </a:lnTo>
                  <a:lnTo>
                    <a:pt x="1197" y="960"/>
                  </a:lnTo>
                  <a:lnTo>
                    <a:pt x="1283" y="1007"/>
                  </a:lnTo>
                  <a:lnTo>
                    <a:pt x="1356" y="1051"/>
                  </a:lnTo>
                  <a:lnTo>
                    <a:pt x="1381" y="1161"/>
                  </a:lnTo>
                  <a:lnTo>
                    <a:pt x="1387" y="1250"/>
                  </a:lnTo>
                  <a:lnTo>
                    <a:pt x="1292" y="1943"/>
                  </a:lnTo>
                  <a:lnTo>
                    <a:pt x="133" y="1944"/>
                  </a:lnTo>
                  <a:close/>
                </a:path>
              </a:pathLst>
            </a:custGeom>
            <a:solidFill>
              <a:srgbClr val="808080"/>
            </a:solidFill>
            <a:ln w="0">
              <a:solidFill>
                <a:srgbClr val="8F8F8F"/>
              </a:solidFill>
              <a:prstDash val="solid"/>
              <a:round/>
              <a:headEnd/>
              <a:tailEnd/>
            </a:ln>
          </p:spPr>
          <p:txBody>
            <a:bodyPr/>
            <a:lstStyle/>
            <a:p>
              <a:pPr eaLnBrk="0" fontAlgn="base" hangingPunct="0">
                <a:spcBef>
                  <a:spcPct val="0"/>
                </a:spcBef>
                <a:spcAft>
                  <a:spcPct val="0"/>
                </a:spcAft>
              </a:pPr>
              <a:endParaRPr lang="pl-PL" sz="2400">
                <a:solidFill>
                  <a:srgbClr val="FFFFFF"/>
                </a:solidFill>
              </a:endParaRPr>
            </a:p>
          </p:txBody>
        </p:sp>
        <p:sp>
          <p:nvSpPr>
            <p:cNvPr id="29" name="Freeform 82"/>
            <p:cNvSpPr>
              <a:spLocks/>
            </p:cNvSpPr>
            <p:nvPr/>
          </p:nvSpPr>
          <p:spPr bwMode="auto">
            <a:xfrm>
              <a:off x="4533" y="1889"/>
              <a:ext cx="373" cy="358"/>
            </a:xfrm>
            <a:custGeom>
              <a:avLst/>
              <a:gdLst>
                <a:gd name="T0" fmla="*/ 0 w 1492"/>
                <a:gd name="T1" fmla="*/ 1756 h 1789"/>
                <a:gd name="T2" fmla="*/ 68 w 1492"/>
                <a:gd name="T3" fmla="*/ 1188 h 1789"/>
                <a:gd name="T4" fmla="*/ 107 w 1492"/>
                <a:gd name="T5" fmla="*/ 1105 h 1789"/>
                <a:gd name="T6" fmla="*/ 167 w 1492"/>
                <a:gd name="T7" fmla="*/ 986 h 1789"/>
                <a:gd name="T8" fmla="*/ 238 w 1492"/>
                <a:gd name="T9" fmla="*/ 973 h 1789"/>
                <a:gd name="T10" fmla="*/ 378 w 1492"/>
                <a:gd name="T11" fmla="*/ 950 h 1789"/>
                <a:gd name="T12" fmla="*/ 443 w 1492"/>
                <a:gd name="T13" fmla="*/ 920 h 1789"/>
                <a:gd name="T14" fmla="*/ 500 w 1492"/>
                <a:gd name="T15" fmla="*/ 882 h 1789"/>
                <a:gd name="T16" fmla="*/ 521 w 1492"/>
                <a:gd name="T17" fmla="*/ 781 h 1789"/>
                <a:gd name="T18" fmla="*/ 455 w 1492"/>
                <a:gd name="T19" fmla="*/ 644 h 1789"/>
                <a:gd name="T20" fmla="*/ 410 w 1492"/>
                <a:gd name="T21" fmla="*/ 631 h 1789"/>
                <a:gd name="T22" fmla="*/ 370 w 1492"/>
                <a:gd name="T23" fmla="*/ 484 h 1789"/>
                <a:gd name="T24" fmla="*/ 397 w 1492"/>
                <a:gd name="T25" fmla="*/ 445 h 1789"/>
                <a:gd name="T26" fmla="*/ 384 w 1492"/>
                <a:gd name="T27" fmla="*/ 299 h 1789"/>
                <a:gd name="T28" fmla="*/ 389 w 1492"/>
                <a:gd name="T29" fmla="*/ 161 h 1789"/>
                <a:gd name="T30" fmla="*/ 438 w 1492"/>
                <a:gd name="T31" fmla="*/ 108 h 1789"/>
                <a:gd name="T32" fmla="*/ 536 w 1492"/>
                <a:gd name="T33" fmla="*/ 15 h 1789"/>
                <a:gd name="T34" fmla="*/ 614 w 1492"/>
                <a:gd name="T35" fmla="*/ 0 h 1789"/>
                <a:gd name="T36" fmla="*/ 719 w 1492"/>
                <a:gd name="T37" fmla="*/ 0 h 1789"/>
                <a:gd name="T38" fmla="*/ 799 w 1492"/>
                <a:gd name="T39" fmla="*/ 38 h 1789"/>
                <a:gd name="T40" fmla="*/ 864 w 1492"/>
                <a:gd name="T41" fmla="*/ 108 h 1789"/>
                <a:gd name="T42" fmla="*/ 911 w 1492"/>
                <a:gd name="T43" fmla="*/ 221 h 1789"/>
                <a:gd name="T44" fmla="*/ 922 w 1492"/>
                <a:gd name="T45" fmla="*/ 320 h 1789"/>
                <a:gd name="T46" fmla="*/ 922 w 1492"/>
                <a:gd name="T47" fmla="*/ 406 h 1789"/>
                <a:gd name="T48" fmla="*/ 962 w 1492"/>
                <a:gd name="T49" fmla="*/ 421 h 1789"/>
                <a:gd name="T50" fmla="*/ 948 w 1492"/>
                <a:gd name="T51" fmla="*/ 559 h 1789"/>
                <a:gd name="T52" fmla="*/ 891 w 1492"/>
                <a:gd name="T53" fmla="*/ 583 h 1789"/>
                <a:gd name="T54" fmla="*/ 878 w 1492"/>
                <a:gd name="T55" fmla="*/ 666 h 1789"/>
                <a:gd name="T56" fmla="*/ 857 w 1492"/>
                <a:gd name="T57" fmla="*/ 761 h 1789"/>
                <a:gd name="T58" fmla="*/ 871 w 1492"/>
                <a:gd name="T59" fmla="*/ 835 h 1789"/>
                <a:gd name="T60" fmla="*/ 944 w 1492"/>
                <a:gd name="T61" fmla="*/ 882 h 1789"/>
                <a:gd name="T62" fmla="*/ 1042 w 1492"/>
                <a:gd name="T63" fmla="*/ 911 h 1789"/>
                <a:gd name="T64" fmla="*/ 1181 w 1492"/>
                <a:gd name="T65" fmla="*/ 933 h 1789"/>
                <a:gd name="T66" fmla="*/ 1279 w 1492"/>
                <a:gd name="T67" fmla="*/ 942 h 1789"/>
                <a:gd name="T68" fmla="*/ 1331 w 1492"/>
                <a:gd name="T69" fmla="*/ 1019 h 1789"/>
                <a:gd name="T70" fmla="*/ 1371 w 1492"/>
                <a:gd name="T71" fmla="*/ 1088 h 1789"/>
                <a:gd name="T72" fmla="*/ 1492 w 1492"/>
                <a:gd name="T73" fmla="*/ 1789 h 1789"/>
                <a:gd name="T74" fmla="*/ 0 w 1492"/>
                <a:gd name="T75" fmla="*/ 1756 h 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92" h="1789">
                  <a:moveTo>
                    <a:pt x="0" y="1756"/>
                  </a:moveTo>
                  <a:lnTo>
                    <a:pt x="68" y="1188"/>
                  </a:lnTo>
                  <a:lnTo>
                    <a:pt x="107" y="1105"/>
                  </a:lnTo>
                  <a:lnTo>
                    <a:pt x="167" y="986"/>
                  </a:lnTo>
                  <a:lnTo>
                    <a:pt x="238" y="973"/>
                  </a:lnTo>
                  <a:lnTo>
                    <a:pt x="378" y="950"/>
                  </a:lnTo>
                  <a:lnTo>
                    <a:pt x="443" y="920"/>
                  </a:lnTo>
                  <a:lnTo>
                    <a:pt x="500" y="882"/>
                  </a:lnTo>
                  <a:lnTo>
                    <a:pt x="521" y="781"/>
                  </a:lnTo>
                  <a:lnTo>
                    <a:pt x="455" y="644"/>
                  </a:lnTo>
                  <a:lnTo>
                    <a:pt x="410" y="631"/>
                  </a:lnTo>
                  <a:lnTo>
                    <a:pt x="370" y="484"/>
                  </a:lnTo>
                  <a:lnTo>
                    <a:pt x="397" y="445"/>
                  </a:lnTo>
                  <a:lnTo>
                    <a:pt x="384" y="299"/>
                  </a:lnTo>
                  <a:lnTo>
                    <a:pt x="389" y="161"/>
                  </a:lnTo>
                  <a:lnTo>
                    <a:pt x="438" y="108"/>
                  </a:lnTo>
                  <a:lnTo>
                    <a:pt x="536" y="15"/>
                  </a:lnTo>
                  <a:lnTo>
                    <a:pt x="614" y="0"/>
                  </a:lnTo>
                  <a:lnTo>
                    <a:pt x="719" y="0"/>
                  </a:lnTo>
                  <a:lnTo>
                    <a:pt x="799" y="38"/>
                  </a:lnTo>
                  <a:lnTo>
                    <a:pt x="864" y="108"/>
                  </a:lnTo>
                  <a:lnTo>
                    <a:pt x="911" y="221"/>
                  </a:lnTo>
                  <a:lnTo>
                    <a:pt x="922" y="320"/>
                  </a:lnTo>
                  <a:lnTo>
                    <a:pt x="922" y="406"/>
                  </a:lnTo>
                  <a:lnTo>
                    <a:pt x="962" y="421"/>
                  </a:lnTo>
                  <a:lnTo>
                    <a:pt x="948" y="559"/>
                  </a:lnTo>
                  <a:lnTo>
                    <a:pt x="891" y="583"/>
                  </a:lnTo>
                  <a:lnTo>
                    <a:pt x="878" y="666"/>
                  </a:lnTo>
                  <a:lnTo>
                    <a:pt x="857" y="761"/>
                  </a:lnTo>
                  <a:lnTo>
                    <a:pt x="871" y="835"/>
                  </a:lnTo>
                  <a:lnTo>
                    <a:pt x="944" y="882"/>
                  </a:lnTo>
                  <a:lnTo>
                    <a:pt x="1042" y="911"/>
                  </a:lnTo>
                  <a:lnTo>
                    <a:pt x="1181" y="933"/>
                  </a:lnTo>
                  <a:lnTo>
                    <a:pt x="1279" y="942"/>
                  </a:lnTo>
                  <a:lnTo>
                    <a:pt x="1331" y="1019"/>
                  </a:lnTo>
                  <a:lnTo>
                    <a:pt x="1371" y="1088"/>
                  </a:lnTo>
                  <a:lnTo>
                    <a:pt x="1492" y="1789"/>
                  </a:lnTo>
                  <a:lnTo>
                    <a:pt x="0" y="1756"/>
                  </a:lnTo>
                  <a:close/>
                </a:path>
              </a:pathLst>
            </a:custGeom>
            <a:solidFill>
              <a:srgbClr val="808080"/>
            </a:solidFill>
            <a:ln w="0">
              <a:solidFill>
                <a:srgbClr val="8F8F8F"/>
              </a:solidFill>
              <a:prstDash val="solid"/>
              <a:round/>
              <a:headEnd/>
              <a:tailEnd/>
            </a:ln>
          </p:spPr>
          <p:txBody>
            <a:bodyPr/>
            <a:lstStyle/>
            <a:p>
              <a:pPr eaLnBrk="0" fontAlgn="base" hangingPunct="0">
                <a:spcBef>
                  <a:spcPct val="0"/>
                </a:spcBef>
                <a:spcAft>
                  <a:spcPct val="0"/>
                </a:spcAft>
              </a:pPr>
              <a:endParaRPr lang="pl-PL" sz="2400">
                <a:solidFill>
                  <a:srgbClr val="FFFFFF"/>
                </a:solidFill>
              </a:endParaRPr>
            </a:p>
          </p:txBody>
        </p:sp>
        <p:sp>
          <p:nvSpPr>
            <p:cNvPr id="30" name="Freeform 83"/>
            <p:cNvSpPr>
              <a:spLocks/>
            </p:cNvSpPr>
            <p:nvPr/>
          </p:nvSpPr>
          <p:spPr bwMode="auto">
            <a:xfrm>
              <a:off x="5022" y="1937"/>
              <a:ext cx="328" cy="378"/>
            </a:xfrm>
            <a:custGeom>
              <a:avLst/>
              <a:gdLst>
                <a:gd name="T0" fmla="*/ 0 w 1310"/>
                <a:gd name="T1" fmla="*/ 1704 h 1891"/>
                <a:gd name="T2" fmla="*/ 33 w 1310"/>
                <a:gd name="T3" fmla="*/ 1205 h 1891"/>
                <a:gd name="T4" fmla="*/ 86 w 1310"/>
                <a:gd name="T5" fmla="*/ 1027 h 1891"/>
                <a:gd name="T6" fmla="*/ 223 w 1310"/>
                <a:gd name="T7" fmla="*/ 959 h 1891"/>
                <a:gd name="T8" fmla="*/ 355 w 1310"/>
                <a:gd name="T9" fmla="*/ 944 h 1891"/>
                <a:gd name="T10" fmla="*/ 467 w 1310"/>
                <a:gd name="T11" fmla="*/ 905 h 1891"/>
                <a:gd name="T12" fmla="*/ 514 w 1310"/>
                <a:gd name="T13" fmla="*/ 830 h 1891"/>
                <a:gd name="T14" fmla="*/ 521 w 1310"/>
                <a:gd name="T15" fmla="*/ 715 h 1891"/>
                <a:gd name="T16" fmla="*/ 475 w 1310"/>
                <a:gd name="T17" fmla="*/ 653 h 1891"/>
                <a:gd name="T18" fmla="*/ 475 w 1310"/>
                <a:gd name="T19" fmla="*/ 615 h 1891"/>
                <a:gd name="T20" fmla="*/ 435 w 1310"/>
                <a:gd name="T21" fmla="*/ 569 h 1891"/>
                <a:gd name="T22" fmla="*/ 403 w 1310"/>
                <a:gd name="T23" fmla="*/ 468 h 1891"/>
                <a:gd name="T24" fmla="*/ 408 w 1310"/>
                <a:gd name="T25" fmla="*/ 454 h 1891"/>
                <a:gd name="T26" fmla="*/ 375 w 1310"/>
                <a:gd name="T27" fmla="*/ 377 h 1891"/>
                <a:gd name="T28" fmla="*/ 408 w 1310"/>
                <a:gd name="T29" fmla="*/ 220 h 1891"/>
                <a:gd name="T30" fmla="*/ 483 w 1310"/>
                <a:gd name="T31" fmla="*/ 146 h 1891"/>
                <a:gd name="T32" fmla="*/ 565 w 1310"/>
                <a:gd name="T33" fmla="*/ 46 h 1891"/>
                <a:gd name="T34" fmla="*/ 731 w 1310"/>
                <a:gd name="T35" fmla="*/ 0 h 1891"/>
                <a:gd name="T36" fmla="*/ 856 w 1310"/>
                <a:gd name="T37" fmla="*/ 78 h 1891"/>
                <a:gd name="T38" fmla="*/ 904 w 1310"/>
                <a:gd name="T39" fmla="*/ 140 h 1891"/>
                <a:gd name="T40" fmla="*/ 974 w 1310"/>
                <a:gd name="T41" fmla="*/ 170 h 1891"/>
                <a:gd name="T42" fmla="*/ 974 w 1310"/>
                <a:gd name="T43" fmla="*/ 240 h 1891"/>
                <a:gd name="T44" fmla="*/ 982 w 1310"/>
                <a:gd name="T45" fmla="*/ 278 h 1891"/>
                <a:gd name="T46" fmla="*/ 1033 w 1310"/>
                <a:gd name="T47" fmla="*/ 355 h 1891"/>
                <a:gd name="T48" fmla="*/ 994 w 1310"/>
                <a:gd name="T49" fmla="*/ 461 h 1891"/>
                <a:gd name="T50" fmla="*/ 1001 w 1310"/>
                <a:gd name="T51" fmla="*/ 539 h 1891"/>
                <a:gd name="T52" fmla="*/ 961 w 1310"/>
                <a:gd name="T53" fmla="*/ 615 h 1891"/>
                <a:gd name="T54" fmla="*/ 928 w 1310"/>
                <a:gd name="T55" fmla="*/ 639 h 1891"/>
                <a:gd name="T56" fmla="*/ 928 w 1310"/>
                <a:gd name="T57" fmla="*/ 675 h 1891"/>
                <a:gd name="T58" fmla="*/ 889 w 1310"/>
                <a:gd name="T59" fmla="*/ 761 h 1891"/>
                <a:gd name="T60" fmla="*/ 863 w 1310"/>
                <a:gd name="T61" fmla="*/ 830 h 1891"/>
                <a:gd name="T62" fmla="*/ 941 w 1310"/>
                <a:gd name="T63" fmla="*/ 905 h 1891"/>
                <a:gd name="T64" fmla="*/ 1081 w 1310"/>
                <a:gd name="T65" fmla="*/ 983 h 1891"/>
                <a:gd name="T66" fmla="*/ 1225 w 1310"/>
                <a:gd name="T67" fmla="*/ 1058 h 1891"/>
                <a:gd name="T68" fmla="*/ 1292 w 1310"/>
                <a:gd name="T69" fmla="*/ 1152 h 1891"/>
                <a:gd name="T70" fmla="*/ 1310 w 1310"/>
                <a:gd name="T71" fmla="*/ 1274 h 1891"/>
                <a:gd name="T72" fmla="*/ 1308 w 1310"/>
                <a:gd name="T73" fmla="*/ 1452 h 1891"/>
                <a:gd name="T74" fmla="*/ 1306 w 1310"/>
                <a:gd name="T75" fmla="*/ 1891 h 1891"/>
                <a:gd name="T76" fmla="*/ 0 w 1310"/>
                <a:gd name="T77" fmla="*/ 1704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0" h="1891">
                  <a:moveTo>
                    <a:pt x="0" y="1704"/>
                  </a:moveTo>
                  <a:lnTo>
                    <a:pt x="33" y="1205"/>
                  </a:lnTo>
                  <a:lnTo>
                    <a:pt x="86" y="1027"/>
                  </a:lnTo>
                  <a:lnTo>
                    <a:pt x="223" y="959"/>
                  </a:lnTo>
                  <a:lnTo>
                    <a:pt x="355" y="944"/>
                  </a:lnTo>
                  <a:lnTo>
                    <a:pt x="467" y="905"/>
                  </a:lnTo>
                  <a:lnTo>
                    <a:pt x="514" y="830"/>
                  </a:lnTo>
                  <a:lnTo>
                    <a:pt x="521" y="715"/>
                  </a:lnTo>
                  <a:lnTo>
                    <a:pt x="475" y="653"/>
                  </a:lnTo>
                  <a:lnTo>
                    <a:pt x="475" y="615"/>
                  </a:lnTo>
                  <a:lnTo>
                    <a:pt x="435" y="569"/>
                  </a:lnTo>
                  <a:lnTo>
                    <a:pt x="403" y="468"/>
                  </a:lnTo>
                  <a:lnTo>
                    <a:pt x="408" y="454"/>
                  </a:lnTo>
                  <a:lnTo>
                    <a:pt x="375" y="377"/>
                  </a:lnTo>
                  <a:lnTo>
                    <a:pt x="408" y="220"/>
                  </a:lnTo>
                  <a:lnTo>
                    <a:pt x="483" y="146"/>
                  </a:lnTo>
                  <a:lnTo>
                    <a:pt x="565" y="46"/>
                  </a:lnTo>
                  <a:lnTo>
                    <a:pt x="731" y="0"/>
                  </a:lnTo>
                  <a:lnTo>
                    <a:pt x="856" y="78"/>
                  </a:lnTo>
                  <a:lnTo>
                    <a:pt x="904" y="140"/>
                  </a:lnTo>
                  <a:lnTo>
                    <a:pt x="974" y="170"/>
                  </a:lnTo>
                  <a:lnTo>
                    <a:pt x="974" y="240"/>
                  </a:lnTo>
                  <a:lnTo>
                    <a:pt x="982" y="278"/>
                  </a:lnTo>
                  <a:lnTo>
                    <a:pt x="1033" y="355"/>
                  </a:lnTo>
                  <a:lnTo>
                    <a:pt x="994" y="461"/>
                  </a:lnTo>
                  <a:lnTo>
                    <a:pt x="1001" y="539"/>
                  </a:lnTo>
                  <a:lnTo>
                    <a:pt x="961" y="615"/>
                  </a:lnTo>
                  <a:lnTo>
                    <a:pt x="928" y="639"/>
                  </a:lnTo>
                  <a:lnTo>
                    <a:pt x="928" y="675"/>
                  </a:lnTo>
                  <a:lnTo>
                    <a:pt x="889" y="761"/>
                  </a:lnTo>
                  <a:lnTo>
                    <a:pt x="863" y="830"/>
                  </a:lnTo>
                  <a:lnTo>
                    <a:pt x="941" y="905"/>
                  </a:lnTo>
                  <a:lnTo>
                    <a:pt x="1081" y="983"/>
                  </a:lnTo>
                  <a:lnTo>
                    <a:pt x="1225" y="1058"/>
                  </a:lnTo>
                  <a:lnTo>
                    <a:pt x="1292" y="1152"/>
                  </a:lnTo>
                  <a:lnTo>
                    <a:pt x="1310" y="1274"/>
                  </a:lnTo>
                  <a:lnTo>
                    <a:pt x="1308" y="1452"/>
                  </a:lnTo>
                  <a:lnTo>
                    <a:pt x="1306" y="1891"/>
                  </a:lnTo>
                  <a:lnTo>
                    <a:pt x="0" y="1704"/>
                  </a:lnTo>
                  <a:close/>
                </a:path>
              </a:pathLst>
            </a:custGeom>
            <a:solidFill>
              <a:srgbClr val="808080"/>
            </a:solidFill>
            <a:ln w="0">
              <a:solidFill>
                <a:srgbClr val="808080"/>
              </a:solidFill>
              <a:prstDash val="solid"/>
              <a:round/>
              <a:headEnd/>
              <a:tailEnd/>
            </a:ln>
          </p:spPr>
          <p:txBody>
            <a:bodyPr/>
            <a:lstStyle/>
            <a:p>
              <a:pPr eaLnBrk="0" fontAlgn="base" hangingPunct="0">
                <a:spcBef>
                  <a:spcPct val="0"/>
                </a:spcBef>
                <a:spcAft>
                  <a:spcPct val="0"/>
                </a:spcAft>
              </a:pPr>
              <a:endParaRPr lang="pl-PL" sz="2400">
                <a:solidFill>
                  <a:srgbClr val="FFFFFF"/>
                </a:solidFill>
              </a:endParaRPr>
            </a:p>
          </p:txBody>
        </p:sp>
        <p:sp>
          <p:nvSpPr>
            <p:cNvPr id="31" name="Freeform 84"/>
            <p:cNvSpPr>
              <a:spLocks/>
            </p:cNvSpPr>
            <p:nvPr/>
          </p:nvSpPr>
          <p:spPr bwMode="auto">
            <a:xfrm>
              <a:off x="4565" y="1984"/>
              <a:ext cx="342" cy="401"/>
            </a:xfrm>
            <a:custGeom>
              <a:avLst/>
              <a:gdLst>
                <a:gd name="T0" fmla="*/ 26 w 1369"/>
                <a:gd name="T1" fmla="*/ 1985 h 2006"/>
                <a:gd name="T2" fmla="*/ 0 w 1369"/>
                <a:gd name="T3" fmla="*/ 1703 h 2006"/>
                <a:gd name="T4" fmla="*/ 12 w 1369"/>
                <a:gd name="T5" fmla="*/ 1381 h 2006"/>
                <a:gd name="T6" fmla="*/ 50 w 1369"/>
                <a:gd name="T7" fmla="*/ 1231 h 2006"/>
                <a:gd name="T8" fmla="*/ 227 w 1369"/>
                <a:gd name="T9" fmla="*/ 1117 h 2006"/>
                <a:gd name="T10" fmla="*/ 410 w 1369"/>
                <a:gd name="T11" fmla="*/ 1004 h 2006"/>
                <a:gd name="T12" fmla="*/ 323 w 1369"/>
                <a:gd name="T13" fmla="*/ 938 h 2006"/>
                <a:gd name="T14" fmla="*/ 223 w 1369"/>
                <a:gd name="T15" fmla="*/ 862 h 2006"/>
                <a:gd name="T16" fmla="*/ 241 w 1369"/>
                <a:gd name="T17" fmla="*/ 847 h 2006"/>
                <a:gd name="T18" fmla="*/ 259 w 1369"/>
                <a:gd name="T19" fmla="*/ 834 h 2006"/>
                <a:gd name="T20" fmla="*/ 246 w 1369"/>
                <a:gd name="T21" fmla="*/ 806 h 2006"/>
                <a:gd name="T22" fmla="*/ 241 w 1369"/>
                <a:gd name="T23" fmla="*/ 777 h 2006"/>
                <a:gd name="T24" fmla="*/ 265 w 1369"/>
                <a:gd name="T25" fmla="*/ 654 h 2006"/>
                <a:gd name="T26" fmla="*/ 279 w 1369"/>
                <a:gd name="T27" fmla="*/ 584 h 2006"/>
                <a:gd name="T28" fmla="*/ 285 w 1369"/>
                <a:gd name="T29" fmla="*/ 530 h 2006"/>
                <a:gd name="T30" fmla="*/ 266 w 1369"/>
                <a:gd name="T31" fmla="*/ 436 h 2006"/>
                <a:gd name="T32" fmla="*/ 252 w 1369"/>
                <a:gd name="T33" fmla="*/ 344 h 2006"/>
                <a:gd name="T34" fmla="*/ 322 w 1369"/>
                <a:gd name="T35" fmla="*/ 132 h 2006"/>
                <a:gd name="T36" fmla="*/ 394 w 1369"/>
                <a:gd name="T37" fmla="*/ 53 h 2006"/>
                <a:gd name="T38" fmla="*/ 482 w 1369"/>
                <a:gd name="T39" fmla="*/ 0 h 2006"/>
                <a:gd name="T40" fmla="*/ 535 w 1369"/>
                <a:gd name="T41" fmla="*/ 24 h 2006"/>
                <a:gd name="T42" fmla="*/ 605 w 1369"/>
                <a:gd name="T43" fmla="*/ 54 h 2006"/>
                <a:gd name="T44" fmla="*/ 657 w 1369"/>
                <a:gd name="T45" fmla="*/ 39 h 2006"/>
                <a:gd name="T46" fmla="*/ 741 w 1369"/>
                <a:gd name="T47" fmla="*/ 103 h 2006"/>
                <a:gd name="T48" fmla="*/ 812 w 1369"/>
                <a:gd name="T49" fmla="*/ 195 h 2006"/>
                <a:gd name="T50" fmla="*/ 885 w 1369"/>
                <a:gd name="T51" fmla="*/ 414 h 2006"/>
                <a:gd name="T52" fmla="*/ 921 w 1369"/>
                <a:gd name="T53" fmla="*/ 640 h 2006"/>
                <a:gd name="T54" fmla="*/ 928 w 1369"/>
                <a:gd name="T55" fmla="*/ 818 h 2006"/>
                <a:gd name="T56" fmla="*/ 933 w 1369"/>
                <a:gd name="T57" fmla="*/ 880 h 2006"/>
                <a:gd name="T58" fmla="*/ 934 w 1369"/>
                <a:gd name="T59" fmla="*/ 915 h 2006"/>
                <a:gd name="T60" fmla="*/ 934 w 1369"/>
                <a:gd name="T61" fmla="*/ 944 h 2006"/>
                <a:gd name="T62" fmla="*/ 921 w 1369"/>
                <a:gd name="T63" fmla="*/ 992 h 2006"/>
                <a:gd name="T64" fmla="*/ 1012 w 1369"/>
                <a:gd name="T65" fmla="*/ 1069 h 2006"/>
                <a:gd name="T66" fmla="*/ 1141 w 1369"/>
                <a:gd name="T67" fmla="*/ 1150 h 2006"/>
                <a:gd name="T68" fmla="*/ 1363 w 1369"/>
                <a:gd name="T69" fmla="*/ 1498 h 2006"/>
                <a:gd name="T70" fmla="*/ 1369 w 1369"/>
                <a:gd name="T71" fmla="*/ 1569 h 2006"/>
                <a:gd name="T72" fmla="*/ 1363 w 1369"/>
                <a:gd name="T73" fmla="*/ 1645 h 2006"/>
                <a:gd name="T74" fmla="*/ 1369 w 1369"/>
                <a:gd name="T75" fmla="*/ 1997 h 2006"/>
                <a:gd name="T76" fmla="*/ 665 w 1369"/>
                <a:gd name="T77" fmla="*/ 2006 h 2006"/>
                <a:gd name="T78" fmla="*/ 320 w 1369"/>
                <a:gd name="T79" fmla="*/ 2003 h 2006"/>
                <a:gd name="T80" fmla="*/ 26 w 1369"/>
                <a:gd name="T81" fmla="*/ 1985 h 2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9" h="2006">
                  <a:moveTo>
                    <a:pt x="26" y="1985"/>
                  </a:moveTo>
                  <a:lnTo>
                    <a:pt x="0" y="1703"/>
                  </a:lnTo>
                  <a:lnTo>
                    <a:pt x="12" y="1381"/>
                  </a:lnTo>
                  <a:lnTo>
                    <a:pt x="50" y="1231"/>
                  </a:lnTo>
                  <a:lnTo>
                    <a:pt x="227" y="1117"/>
                  </a:lnTo>
                  <a:lnTo>
                    <a:pt x="410" y="1004"/>
                  </a:lnTo>
                  <a:lnTo>
                    <a:pt x="323" y="938"/>
                  </a:lnTo>
                  <a:lnTo>
                    <a:pt x="223" y="862"/>
                  </a:lnTo>
                  <a:lnTo>
                    <a:pt x="241" y="847"/>
                  </a:lnTo>
                  <a:lnTo>
                    <a:pt x="259" y="834"/>
                  </a:lnTo>
                  <a:lnTo>
                    <a:pt x="246" y="806"/>
                  </a:lnTo>
                  <a:lnTo>
                    <a:pt x="241" y="777"/>
                  </a:lnTo>
                  <a:lnTo>
                    <a:pt x="265" y="654"/>
                  </a:lnTo>
                  <a:lnTo>
                    <a:pt x="279" y="584"/>
                  </a:lnTo>
                  <a:lnTo>
                    <a:pt x="285" y="530"/>
                  </a:lnTo>
                  <a:lnTo>
                    <a:pt x="266" y="436"/>
                  </a:lnTo>
                  <a:lnTo>
                    <a:pt x="252" y="344"/>
                  </a:lnTo>
                  <a:lnTo>
                    <a:pt x="322" y="132"/>
                  </a:lnTo>
                  <a:lnTo>
                    <a:pt x="394" y="53"/>
                  </a:lnTo>
                  <a:lnTo>
                    <a:pt x="482" y="0"/>
                  </a:lnTo>
                  <a:lnTo>
                    <a:pt x="535" y="24"/>
                  </a:lnTo>
                  <a:lnTo>
                    <a:pt x="605" y="54"/>
                  </a:lnTo>
                  <a:lnTo>
                    <a:pt x="657" y="39"/>
                  </a:lnTo>
                  <a:lnTo>
                    <a:pt x="741" y="103"/>
                  </a:lnTo>
                  <a:lnTo>
                    <a:pt x="812" y="195"/>
                  </a:lnTo>
                  <a:lnTo>
                    <a:pt x="885" y="414"/>
                  </a:lnTo>
                  <a:lnTo>
                    <a:pt x="921" y="640"/>
                  </a:lnTo>
                  <a:lnTo>
                    <a:pt x="928" y="818"/>
                  </a:lnTo>
                  <a:lnTo>
                    <a:pt x="933" y="880"/>
                  </a:lnTo>
                  <a:lnTo>
                    <a:pt x="934" y="915"/>
                  </a:lnTo>
                  <a:lnTo>
                    <a:pt x="934" y="944"/>
                  </a:lnTo>
                  <a:lnTo>
                    <a:pt x="921" y="992"/>
                  </a:lnTo>
                  <a:lnTo>
                    <a:pt x="1012" y="1069"/>
                  </a:lnTo>
                  <a:lnTo>
                    <a:pt x="1141" y="1150"/>
                  </a:lnTo>
                  <a:lnTo>
                    <a:pt x="1363" y="1498"/>
                  </a:lnTo>
                  <a:lnTo>
                    <a:pt x="1369" y="1569"/>
                  </a:lnTo>
                  <a:lnTo>
                    <a:pt x="1363" y="1645"/>
                  </a:lnTo>
                  <a:lnTo>
                    <a:pt x="1369" y="1997"/>
                  </a:lnTo>
                  <a:lnTo>
                    <a:pt x="665" y="2006"/>
                  </a:lnTo>
                  <a:lnTo>
                    <a:pt x="320" y="2003"/>
                  </a:lnTo>
                  <a:lnTo>
                    <a:pt x="26" y="198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pl-PL" sz="2400">
                <a:solidFill>
                  <a:srgbClr val="FFFFFF"/>
                </a:solidFill>
              </a:endParaRPr>
            </a:p>
          </p:txBody>
        </p:sp>
        <p:sp>
          <p:nvSpPr>
            <p:cNvPr id="32" name="Freeform 85"/>
            <p:cNvSpPr>
              <a:spLocks/>
            </p:cNvSpPr>
            <p:nvPr/>
          </p:nvSpPr>
          <p:spPr bwMode="auto">
            <a:xfrm>
              <a:off x="4887" y="1978"/>
              <a:ext cx="354" cy="413"/>
            </a:xfrm>
            <a:custGeom>
              <a:avLst/>
              <a:gdLst>
                <a:gd name="T0" fmla="*/ 1343 w 1418"/>
                <a:gd name="T1" fmla="*/ 2036 h 2066"/>
                <a:gd name="T2" fmla="*/ 1391 w 1418"/>
                <a:gd name="T3" fmla="*/ 2003 h 2066"/>
                <a:gd name="T4" fmla="*/ 1416 w 1418"/>
                <a:gd name="T5" fmla="*/ 1911 h 2066"/>
                <a:gd name="T6" fmla="*/ 1418 w 1418"/>
                <a:gd name="T7" fmla="*/ 1851 h 2066"/>
                <a:gd name="T8" fmla="*/ 1418 w 1418"/>
                <a:gd name="T9" fmla="*/ 1818 h 2066"/>
                <a:gd name="T10" fmla="*/ 1417 w 1418"/>
                <a:gd name="T11" fmla="*/ 1782 h 2066"/>
                <a:gd name="T12" fmla="*/ 1399 w 1418"/>
                <a:gd name="T13" fmla="*/ 1627 h 2066"/>
                <a:gd name="T14" fmla="*/ 1331 w 1418"/>
                <a:gd name="T15" fmla="*/ 1314 h 2066"/>
                <a:gd name="T16" fmla="*/ 1248 w 1418"/>
                <a:gd name="T17" fmla="*/ 1097 h 2066"/>
                <a:gd name="T18" fmla="*/ 1143 w 1418"/>
                <a:gd name="T19" fmla="*/ 1044 h 2066"/>
                <a:gd name="T20" fmla="*/ 985 w 1418"/>
                <a:gd name="T21" fmla="*/ 971 h 2066"/>
                <a:gd name="T22" fmla="*/ 894 w 1418"/>
                <a:gd name="T23" fmla="*/ 927 h 2066"/>
                <a:gd name="T24" fmla="*/ 812 w 1418"/>
                <a:gd name="T25" fmla="*/ 867 h 2066"/>
                <a:gd name="T26" fmla="*/ 796 w 1418"/>
                <a:gd name="T27" fmla="*/ 792 h 2066"/>
                <a:gd name="T28" fmla="*/ 796 w 1418"/>
                <a:gd name="T29" fmla="*/ 748 h 2066"/>
                <a:gd name="T30" fmla="*/ 804 w 1418"/>
                <a:gd name="T31" fmla="*/ 713 h 2066"/>
                <a:gd name="T32" fmla="*/ 868 w 1418"/>
                <a:gd name="T33" fmla="*/ 624 h 2066"/>
                <a:gd name="T34" fmla="*/ 914 w 1418"/>
                <a:gd name="T35" fmla="*/ 454 h 2066"/>
                <a:gd name="T36" fmla="*/ 903 w 1418"/>
                <a:gd name="T37" fmla="*/ 424 h 2066"/>
                <a:gd name="T38" fmla="*/ 889 w 1418"/>
                <a:gd name="T39" fmla="*/ 390 h 2066"/>
                <a:gd name="T40" fmla="*/ 889 w 1418"/>
                <a:gd name="T41" fmla="*/ 340 h 2066"/>
                <a:gd name="T42" fmla="*/ 884 w 1418"/>
                <a:gd name="T43" fmla="*/ 278 h 2066"/>
                <a:gd name="T44" fmla="*/ 860 w 1418"/>
                <a:gd name="T45" fmla="*/ 170 h 2066"/>
                <a:gd name="T46" fmla="*/ 796 w 1418"/>
                <a:gd name="T47" fmla="*/ 93 h 2066"/>
                <a:gd name="T48" fmla="*/ 713 w 1418"/>
                <a:gd name="T49" fmla="*/ 34 h 2066"/>
                <a:gd name="T50" fmla="*/ 551 w 1418"/>
                <a:gd name="T51" fmla="*/ 0 h 2066"/>
                <a:gd name="T52" fmla="*/ 421 w 1418"/>
                <a:gd name="T53" fmla="*/ 72 h 2066"/>
                <a:gd name="T54" fmla="*/ 364 w 1418"/>
                <a:gd name="T55" fmla="*/ 189 h 2066"/>
                <a:gd name="T56" fmla="*/ 359 w 1418"/>
                <a:gd name="T57" fmla="*/ 227 h 2066"/>
                <a:gd name="T58" fmla="*/ 359 w 1418"/>
                <a:gd name="T59" fmla="*/ 286 h 2066"/>
                <a:gd name="T60" fmla="*/ 361 w 1418"/>
                <a:gd name="T61" fmla="*/ 343 h 2066"/>
                <a:gd name="T62" fmla="*/ 360 w 1418"/>
                <a:gd name="T63" fmla="*/ 388 h 2066"/>
                <a:gd name="T64" fmla="*/ 327 w 1418"/>
                <a:gd name="T65" fmla="*/ 445 h 2066"/>
                <a:gd name="T66" fmla="*/ 352 w 1418"/>
                <a:gd name="T67" fmla="*/ 569 h 2066"/>
                <a:gd name="T68" fmla="*/ 412 w 1418"/>
                <a:gd name="T69" fmla="*/ 671 h 2066"/>
                <a:gd name="T70" fmla="*/ 450 w 1418"/>
                <a:gd name="T71" fmla="*/ 796 h 2066"/>
                <a:gd name="T72" fmla="*/ 487 w 1418"/>
                <a:gd name="T73" fmla="*/ 850 h 2066"/>
                <a:gd name="T74" fmla="*/ 390 w 1418"/>
                <a:gd name="T75" fmla="*/ 901 h 2066"/>
                <a:gd name="T76" fmla="*/ 365 w 1418"/>
                <a:gd name="T77" fmla="*/ 905 h 2066"/>
                <a:gd name="T78" fmla="*/ 333 w 1418"/>
                <a:gd name="T79" fmla="*/ 899 h 2066"/>
                <a:gd name="T80" fmla="*/ 273 w 1418"/>
                <a:gd name="T81" fmla="*/ 889 h 2066"/>
                <a:gd name="T82" fmla="*/ 239 w 1418"/>
                <a:gd name="T83" fmla="*/ 892 h 2066"/>
                <a:gd name="T84" fmla="*/ 190 w 1418"/>
                <a:gd name="T85" fmla="*/ 891 h 2066"/>
                <a:gd name="T86" fmla="*/ 142 w 1418"/>
                <a:gd name="T87" fmla="*/ 891 h 2066"/>
                <a:gd name="T88" fmla="*/ 105 w 1418"/>
                <a:gd name="T89" fmla="*/ 894 h 2066"/>
                <a:gd name="T90" fmla="*/ 80 w 1418"/>
                <a:gd name="T91" fmla="*/ 1027 h 2066"/>
                <a:gd name="T92" fmla="*/ 39 w 1418"/>
                <a:gd name="T93" fmla="*/ 1154 h 2066"/>
                <a:gd name="T94" fmla="*/ 3 w 1418"/>
                <a:gd name="T95" fmla="*/ 1494 h 2066"/>
                <a:gd name="T96" fmla="*/ 0 w 1418"/>
                <a:gd name="T97" fmla="*/ 1815 h 2066"/>
                <a:gd name="T98" fmla="*/ 3 w 1418"/>
                <a:gd name="T99" fmla="*/ 2047 h 2066"/>
                <a:gd name="T100" fmla="*/ 267 w 1418"/>
                <a:gd name="T101" fmla="*/ 2063 h 2066"/>
                <a:gd name="T102" fmla="*/ 418 w 1418"/>
                <a:gd name="T103" fmla="*/ 2065 h 2066"/>
                <a:gd name="T104" fmla="*/ 497 w 1418"/>
                <a:gd name="T105" fmla="*/ 2065 h 2066"/>
                <a:gd name="T106" fmla="*/ 538 w 1418"/>
                <a:gd name="T107" fmla="*/ 2065 h 2066"/>
                <a:gd name="T108" fmla="*/ 581 w 1418"/>
                <a:gd name="T109" fmla="*/ 2066 h 2066"/>
                <a:gd name="T110" fmla="*/ 1343 w 1418"/>
                <a:gd name="T111" fmla="*/ 2036 h 2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18" h="2066">
                  <a:moveTo>
                    <a:pt x="1343" y="2036"/>
                  </a:moveTo>
                  <a:lnTo>
                    <a:pt x="1391" y="2003"/>
                  </a:lnTo>
                  <a:lnTo>
                    <a:pt x="1416" y="1911"/>
                  </a:lnTo>
                  <a:lnTo>
                    <a:pt x="1418" y="1851"/>
                  </a:lnTo>
                  <a:lnTo>
                    <a:pt x="1418" y="1818"/>
                  </a:lnTo>
                  <a:lnTo>
                    <a:pt x="1417" y="1782"/>
                  </a:lnTo>
                  <a:lnTo>
                    <a:pt x="1399" y="1627"/>
                  </a:lnTo>
                  <a:lnTo>
                    <a:pt x="1331" y="1314"/>
                  </a:lnTo>
                  <a:lnTo>
                    <a:pt x="1248" y="1097"/>
                  </a:lnTo>
                  <a:lnTo>
                    <a:pt x="1143" y="1044"/>
                  </a:lnTo>
                  <a:lnTo>
                    <a:pt x="985" y="971"/>
                  </a:lnTo>
                  <a:lnTo>
                    <a:pt x="894" y="927"/>
                  </a:lnTo>
                  <a:lnTo>
                    <a:pt x="812" y="867"/>
                  </a:lnTo>
                  <a:lnTo>
                    <a:pt x="796" y="792"/>
                  </a:lnTo>
                  <a:lnTo>
                    <a:pt x="796" y="748"/>
                  </a:lnTo>
                  <a:lnTo>
                    <a:pt x="804" y="713"/>
                  </a:lnTo>
                  <a:lnTo>
                    <a:pt x="868" y="624"/>
                  </a:lnTo>
                  <a:lnTo>
                    <a:pt x="914" y="454"/>
                  </a:lnTo>
                  <a:lnTo>
                    <a:pt x="903" y="424"/>
                  </a:lnTo>
                  <a:lnTo>
                    <a:pt x="889" y="390"/>
                  </a:lnTo>
                  <a:lnTo>
                    <a:pt x="889" y="340"/>
                  </a:lnTo>
                  <a:lnTo>
                    <a:pt x="884" y="278"/>
                  </a:lnTo>
                  <a:lnTo>
                    <a:pt x="860" y="170"/>
                  </a:lnTo>
                  <a:lnTo>
                    <a:pt x="796" y="93"/>
                  </a:lnTo>
                  <a:lnTo>
                    <a:pt x="713" y="34"/>
                  </a:lnTo>
                  <a:lnTo>
                    <a:pt x="551" y="0"/>
                  </a:lnTo>
                  <a:lnTo>
                    <a:pt x="421" y="72"/>
                  </a:lnTo>
                  <a:lnTo>
                    <a:pt x="364" y="189"/>
                  </a:lnTo>
                  <a:lnTo>
                    <a:pt x="359" y="227"/>
                  </a:lnTo>
                  <a:lnTo>
                    <a:pt x="359" y="286"/>
                  </a:lnTo>
                  <a:lnTo>
                    <a:pt x="361" y="343"/>
                  </a:lnTo>
                  <a:lnTo>
                    <a:pt x="360" y="388"/>
                  </a:lnTo>
                  <a:lnTo>
                    <a:pt x="327" y="445"/>
                  </a:lnTo>
                  <a:lnTo>
                    <a:pt x="352" y="569"/>
                  </a:lnTo>
                  <a:lnTo>
                    <a:pt x="412" y="671"/>
                  </a:lnTo>
                  <a:lnTo>
                    <a:pt x="450" y="796"/>
                  </a:lnTo>
                  <a:lnTo>
                    <a:pt x="487" y="850"/>
                  </a:lnTo>
                  <a:lnTo>
                    <a:pt x="390" y="901"/>
                  </a:lnTo>
                  <a:lnTo>
                    <a:pt x="365" y="905"/>
                  </a:lnTo>
                  <a:lnTo>
                    <a:pt x="333" y="899"/>
                  </a:lnTo>
                  <a:lnTo>
                    <a:pt x="273" y="889"/>
                  </a:lnTo>
                  <a:lnTo>
                    <a:pt x="239" y="892"/>
                  </a:lnTo>
                  <a:lnTo>
                    <a:pt x="190" y="891"/>
                  </a:lnTo>
                  <a:lnTo>
                    <a:pt x="142" y="891"/>
                  </a:lnTo>
                  <a:lnTo>
                    <a:pt x="105" y="894"/>
                  </a:lnTo>
                  <a:lnTo>
                    <a:pt x="80" y="1027"/>
                  </a:lnTo>
                  <a:lnTo>
                    <a:pt x="39" y="1154"/>
                  </a:lnTo>
                  <a:lnTo>
                    <a:pt x="3" y="1494"/>
                  </a:lnTo>
                  <a:lnTo>
                    <a:pt x="0" y="1815"/>
                  </a:lnTo>
                  <a:lnTo>
                    <a:pt x="3" y="2047"/>
                  </a:lnTo>
                  <a:lnTo>
                    <a:pt x="267" y="2063"/>
                  </a:lnTo>
                  <a:lnTo>
                    <a:pt x="418" y="2065"/>
                  </a:lnTo>
                  <a:lnTo>
                    <a:pt x="497" y="2065"/>
                  </a:lnTo>
                  <a:lnTo>
                    <a:pt x="538" y="2065"/>
                  </a:lnTo>
                  <a:lnTo>
                    <a:pt x="581" y="2066"/>
                  </a:lnTo>
                  <a:lnTo>
                    <a:pt x="1343" y="20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pl-PL" sz="2400">
                <a:solidFill>
                  <a:srgbClr val="FFFFFF"/>
                </a:solidFill>
              </a:endParaRPr>
            </a:p>
          </p:txBody>
        </p:sp>
        <p:sp>
          <p:nvSpPr>
            <p:cNvPr id="33" name="Freeform 86"/>
            <p:cNvSpPr>
              <a:spLocks/>
            </p:cNvSpPr>
            <p:nvPr/>
          </p:nvSpPr>
          <p:spPr bwMode="auto">
            <a:xfrm>
              <a:off x="4177" y="2027"/>
              <a:ext cx="343" cy="371"/>
            </a:xfrm>
            <a:custGeom>
              <a:avLst/>
              <a:gdLst>
                <a:gd name="T0" fmla="*/ 1372 w 1372"/>
                <a:gd name="T1" fmla="*/ 1858 h 1858"/>
                <a:gd name="T2" fmla="*/ 1372 w 1372"/>
                <a:gd name="T3" fmla="*/ 1781 h 1858"/>
                <a:gd name="T4" fmla="*/ 1368 w 1372"/>
                <a:gd name="T5" fmla="*/ 1681 h 1858"/>
                <a:gd name="T6" fmla="*/ 1351 w 1372"/>
                <a:gd name="T7" fmla="*/ 1443 h 1858"/>
                <a:gd name="T8" fmla="*/ 1315 w 1372"/>
                <a:gd name="T9" fmla="*/ 1209 h 1858"/>
                <a:gd name="T10" fmla="*/ 1253 w 1372"/>
                <a:gd name="T11" fmla="*/ 1040 h 1858"/>
                <a:gd name="T12" fmla="*/ 1159 w 1372"/>
                <a:gd name="T13" fmla="*/ 945 h 1858"/>
                <a:gd name="T14" fmla="*/ 1000 w 1372"/>
                <a:gd name="T15" fmla="*/ 902 h 1858"/>
                <a:gd name="T16" fmla="*/ 889 w 1372"/>
                <a:gd name="T17" fmla="*/ 861 h 1858"/>
                <a:gd name="T18" fmla="*/ 792 w 1372"/>
                <a:gd name="T19" fmla="*/ 801 h 1858"/>
                <a:gd name="T20" fmla="*/ 778 w 1372"/>
                <a:gd name="T21" fmla="*/ 766 h 1858"/>
                <a:gd name="T22" fmla="*/ 786 w 1372"/>
                <a:gd name="T23" fmla="*/ 729 h 1858"/>
                <a:gd name="T24" fmla="*/ 864 w 1372"/>
                <a:gd name="T25" fmla="*/ 611 h 1858"/>
                <a:gd name="T26" fmla="*/ 912 w 1372"/>
                <a:gd name="T27" fmla="*/ 471 h 1858"/>
                <a:gd name="T28" fmla="*/ 912 w 1372"/>
                <a:gd name="T29" fmla="*/ 447 h 1858"/>
                <a:gd name="T30" fmla="*/ 911 w 1372"/>
                <a:gd name="T31" fmla="*/ 411 h 1858"/>
                <a:gd name="T32" fmla="*/ 903 w 1372"/>
                <a:gd name="T33" fmla="*/ 322 h 1858"/>
                <a:gd name="T34" fmla="*/ 875 w 1372"/>
                <a:gd name="T35" fmla="*/ 176 h 1858"/>
                <a:gd name="T36" fmla="*/ 795 w 1372"/>
                <a:gd name="T37" fmla="*/ 77 h 1858"/>
                <a:gd name="T38" fmla="*/ 699 w 1372"/>
                <a:gd name="T39" fmla="*/ 0 h 1858"/>
                <a:gd name="T40" fmla="*/ 630 w 1372"/>
                <a:gd name="T41" fmla="*/ 6 h 1858"/>
                <a:gd name="T42" fmla="*/ 613 w 1372"/>
                <a:gd name="T43" fmla="*/ 30 h 1858"/>
                <a:gd name="T44" fmla="*/ 588 w 1372"/>
                <a:gd name="T45" fmla="*/ 9 h 1858"/>
                <a:gd name="T46" fmla="*/ 526 w 1372"/>
                <a:gd name="T47" fmla="*/ 2 h 1858"/>
                <a:gd name="T48" fmla="*/ 381 w 1372"/>
                <a:gd name="T49" fmla="*/ 140 h 1858"/>
                <a:gd name="T50" fmla="*/ 374 w 1372"/>
                <a:gd name="T51" fmla="*/ 265 h 1858"/>
                <a:gd name="T52" fmla="*/ 374 w 1372"/>
                <a:gd name="T53" fmla="*/ 344 h 1858"/>
                <a:gd name="T54" fmla="*/ 374 w 1372"/>
                <a:gd name="T55" fmla="*/ 375 h 1858"/>
                <a:gd name="T56" fmla="*/ 373 w 1372"/>
                <a:gd name="T57" fmla="*/ 397 h 1858"/>
                <a:gd name="T58" fmla="*/ 346 w 1372"/>
                <a:gd name="T59" fmla="*/ 448 h 1858"/>
                <a:gd name="T60" fmla="*/ 344 w 1372"/>
                <a:gd name="T61" fmla="*/ 479 h 1858"/>
                <a:gd name="T62" fmla="*/ 345 w 1372"/>
                <a:gd name="T63" fmla="*/ 514 h 1858"/>
                <a:gd name="T64" fmla="*/ 407 w 1372"/>
                <a:gd name="T65" fmla="*/ 607 h 1858"/>
                <a:gd name="T66" fmla="*/ 447 w 1372"/>
                <a:gd name="T67" fmla="*/ 686 h 1858"/>
                <a:gd name="T68" fmla="*/ 459 w 1372"/>
                <a:gd name="T69" fmla="*/ 746 h 1858"/>
                <a:gd name="T70" fmla="*/ 462 w 1372"/>
                <a:gd name="T71" fmla="*/ 787 h 1858"/>
                <a:gd name="T72" fmla="*/ 440 w 1372"/>
                <a:gd name="T73" fmla="*/ 828 h 1858"/>
                <a:gd name="T74" fmla="*/ 349 w 1372"/>
                <a:gd name="T75" fmla="*/ 881 h 1858"/>
                <a:gd name="T76" fmla="*/ 267 w 1372"/>
                <a:gd name="T77" fmla="*/ 885 h 1858"/>
                <a:gd name="T78" fmla="*/ 168 w 1372"/>
                <a:gd name="T79" fmla="*/ 898 h 1858"/>
                <a:gd name="T80" fmla="*/ 64 w 1372"/>
                <a:gd name="T81" fmla="*/ 958 h 1858"/>
                <a:gd name="T82" fmla="*/ 16 w 1372"/>
                <a:gd name="T83" fmla="*/ 1137 h 1858"/>
                <a:gd name="T84" fmla="*/ 0 w 1372"/>
                <a:gd name="T85" fmla="*/ 1452 h 1858"/>
                <a:gd name="T86" fmla="*/ 8 w 1372"/>
                <a:gd name="T87" fmla="*/ 1651 h 1858"/>
                <a:gd name="T88" fmla="*/ 14 w 1372"/>
                <a:gd name="T89" fmla="*/ 1758 h 1858"/>
                <a:gd name="T90" fmla="*/ 15 w 1372"/>
                <a:gd name="T91" fmla="*/ 1807 h 1858"/>
                <a:gd name="T92" fmla="*/ 16 w 1372"/>
                <a:gd name="T93" fmla="*/ 1853 h 1858"/>
                <a:gd name="T94" fmla="*/ 1372 w 1372"/>
                <a:gd name="T95" fmla="*/ 1858 h 1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2" h="1858">
                  <a:moveTo>
                    <a:pt x="1372" y="1858"/>
                  </a:moveTo>
                  <a:lnTo>
                    <a:pt x="1372" y="1781"/>
                  </a:lnTo>
                  <a:lnTo>
                    <a:pt x="1368" y="1681"/>
                  </a:lnTo>
                  <a:lnTo>
                    <a:pt x="1351" y="1443"/>
                  </a:lnTo>
                  <a:lnTo>
                    <a:pt x="1315" y="1209"/>
                  </a:lnTo>
                  <a:lnTo>
                    <a:pt x="1253" y="1040"/>
                  </a:lnTo>
                  <a:lnTo>
                    <a:pt x="1159" y="945"/>
                  </a:lnTo>
                  <a:lnTo>
                    <a:pt x="1000" y="902"/>
                  </a:lnTo>
                  <a:lnTo>
                    <a:pt x="889" y="861"/>
                  </a:lnTo>
                  <a:lnTo>
                    <a:pt x="792" y="801"/>
                  </a:lnTo>
                  <a:lnTo>
                    <a:pt x="778" y="766"/>
                  </a:lnTo>
                  <a:lnTo>
                    <a:pt x="786" y="729"/>
                  </a:lnTo>
                  <a:lnTo>
                    <a:pt x="864" y="611"/>
                  </a:lnTo>
                  <a:lnTo>
                    <a:pt x="912" y="471"/>
                  </a:lnTo>
                  <a:lnTo>
                    <a:pt x="912" y="447"/>
                  </a:lnTo>
                  <a:lnTo>
                    <a:pt x="911" y="411"/>
                  </a:lnTo>
                  <a:lnTo>
                    <a:pt x="903" y="322"/>
                  </a:lnTo>
                  <a:lnTo>
                    <a:pt x="875" y="176"/>
                  </a:lnTo>
                  <a:lnTo>
                    <a:pt x="795" y="77"/>
                  </a:lnTo>
                  <a:lnTo>
                    <a:pt x="699" y="0"/>
                  </a:lnTo>
                  <a:lnTo>
                    <a:pt x="630" y="6"/>
                  </a:lnTo>
                  <a:lnTo>
                    <a:pt x="613" y="30"/>
                  </a:lnTo>
                  <a:lnTo>
                    <a:pt x="588" y="9"/>
                  </a:lnTo>
                  <a:lnTo>
                    <a:pt x="526" y="2"/>
                  </a:lnTo>
                  <a:lnTo>
                    <a:pt x="381" y="140"/>
                  </a:lnTo>
                  <a:lnTo>
                    <a:pt x="374" y="265"/>
                  </a:lnTo>
                  <a:lnTo>
                    <a:pt x="374" y="344"/>
                  </a:lnTo>
                  <a:lnTo>
                    <a:pt x="374" y="375"/>
                  </a:lnTo>
                  <a:lnTo>
                    <a:pt x="373" y="397"/>
                  </a:lnTo>
                  <a:lnTo>
                    <a:pt x="346" y="448"/>
                  </a:lnTo>
                  <a:lnTo>
                    <a:pt x="344" y="479"/>
                  </a:lnTo>
                  <a:lnTo>
                    <a:pt x="345" y="514"/>
                  </a:lnTo>
                  <a:lnTo>
                    <a:pt x="407" y="607"/>
                  </a:lnTo>
                  <a:lnTo>
                    <a:pt x="447" y="686"/>
                  </a:lnTo>
                  <a:lnTo>
                    <a:pt x="459" y="746"/>
                  </a:lnTo>
                  <a:lnTo>
                    <a:pt x="462" y="787"/>
                  </a:lnTo>
                  <a:lnTo>
                    <a:pt x="440" y="828"/>
                  </a:lnTo>
                  <a:lnTo>
                    <a:pt x="349" y="881"/>
                  </a:lnTo>
                  <a:lnTo>
                    <a:pt x="267" y="885"/>
                  </a:lnTo>
                  <a:lnTo>
                    <a:pt x="168" y="898"/>
                  </a:lnTo>
                  <a:lnTo>
                    <a:pt x="64" y="958"/>
                  </a:lnTo>
                  <a:lnTo>
                    <a:pt x="16" y="1137"/>
                  </a:lnTo>
                  <a:lnTo>
                    <a:pt x="0" y="1452"/>
                  </a:lnTo>
                  <a:lnTo>
                    <a:pt x="8" y="1651"/>
                  </a:lnTo>
                  <a:lnTo>
                    <a:pt x="14" y="1758"/>
                  </a:lnTo>
                  <a:lnTo>
                    <a:pt x="15" y="1807"/>
                  </a:lnTo>
                  <a:lnTo>
                    <a:pt x="16" y="1853"/>
                  </a:lnTo>
                  <a:lnTo>
                    <a:pt x="1372" y="18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pl-PL" sz="2400">
                <a:solidFill>
                  <a:srgbClr val="FFFFFF"/>
                </a:solidFill>
              </a:endParaRPr>
            </a:p>
          </p:txBody>
        </p:sp>
      </p:grpSp>
      <p:grpSp>
        <p:nvGrpSpPr>
          <p:cNvPr id="34" name="Grupa 33"/>
          <p:cNvGrpSpPr/>
          <p:nvPr/>
        </p:nvGrpSpPr>
        <p:grpSpPr>
          <a:xfrm>
            <a:off x="1030967" y="4886176"/>
            <a:ext cx="1793875" cy="1341431"/>
            <a:chOff x="921594" y="2153401"/>
            <a:chExt cx="1793875" cy="1341431"/>
          </a:xfrm>
        </p:grpSpPr>
        <p:grpSp>
          <p:nvGrpSpPr>
            <p:cNvPr id="35" name="Group 11"/>
            <p:cNvGrpSpPr>
              <a:grpSpLocks/>
            </p:cNvGrpSpPr>
            <p:nvPr/>
          </p:nvGrpSpPr>
          <p:grpSpPr bwMode="auto">
            <a:xfrm>
              <a:off x="1810594" y="2153401"/>
              <a:ext cx="904875" cy="655638"/>
              <a:chOff x="6704" y="5883"/>
              <a:chExt cx="1425" cy="1033"/>
            </a:xfrm>
          </p:grpSpPr>
          <p:sp>
            <p:nvSpPr>
              <p:cNvPr id="159" name="Freeform 12"/>
              <p:cNvSpPr>
                <a:spLocks/>
              </p:cNvSpPr>
              <p:nvPr/>
            </p:nvSpPr>
            <p:spPr bwMode="auto">
              <a:xfrm>
                <a:off x="6787" y="5885"/>
                <a:ext cx="1149" cy="1031"/>
              </a:xfrm>
              <a:custGeom>
                <a:avLst/>
                <a:gdLst>
                  <a:gd name="T0" fmla="*/ 283 w 2298"/>
                  <a:gd name="T1" fmla="*/ 1427 h 2063"/>
                  <a:gd name="T2" fmla="*/ 723 w 2298"/>
                  <a:gd name="T3" fmla="*/ 1032 h 2063"/>
                  <a:gd name="T4" fmla="*/ 893 w 2298"/>
                  <a:gd name="T5" fmla="*/ 678 h 2063"/>
                  <a:gd name="T6" fmla="*/ 984 w 2298"/>
                  <a:gd name="T7" fmla="*/ 348 h 2063"/>
                  <a:gd name="T8" fmla="*/ 991 w 2298"/>
                  <a:gd name="T9" fmla="*/ 527 h 2063"/>
                  <a:gd name="T10" fmla="*/ 1089 w 2298"/>
                  <a:gd name="T11" fmla="*/ 438 h 2063"/>
                  <a:gd name="T12" fmla="*/ 1275 w 2298"/>
                  <a:gd name="T13" fmla="*/ 114 h 2063"/>
                  <a:gd name="T14" fmla="*/ 1320 w 2298"/>
                  <a:gd name="T15" fmla="*/ 144 h 2063"/>
                  <a:gd name="T16" fmla="*/ 1200 w 2298"/>
                  <a:gd name="T17" fmla="*/ 462 h 2063"/>
                  <a:gd name="T18" fmla="*/ 1104 w 2298"/>
                  <a:gd name="T19" fmla="*/ 732 h 2063"/>
                  <a:gd name="T20" fmla="*/ 1141 w 2298"/>
                  <a:gd name="T21" fmla="*/ 762 h 2063"/>
                  <a:gd name="T22" fmla="*/ 1350 w 2298"/>
                  <a:gd name="T23" fmla="*/ 539 h 2063"/>
                  <a:gd name="T24" fmla="*/ 1581 w 2298"/>
                  <a:gd name="T25" fmla="*/ 366 h 2063"/>
                  <a:gd name="T26" fmla="*/ 1924 w 2298"/>
                  <a:gd name="T27" fmla="*/ 263 h 2063"/>
                  <a:gd name="T28" fmla="*/ 1716 w 2298"/>
                  <a:gd name="T29" fmla="*/ 372 h 2063"/>
                  <a:gd name="T30" fmla="*/ 1491 w 2298"/>
                  <a:gd name="T31" fmla="*/ 551 h 2063"/>
                  <a:gd name="T32" fmla="*/ 1290 w 2298"/>
                  <a:gd name="T33" fmla="*/ 756 h 2063"/>
                  <a:gd name="T34" fmla="*/ 1149 w 2298"/>
                  <a:gd name="T35" fmla="*/ 1032 h 2063"/>
                  <a:gd name="T36" fmla="*/ 1365 w 2298"/>
                  <a:gd name="T37" fmla="*/ 827 h 2063"/>
                  <a:gd name="T38" fmla="*/ 1558 w 2298"/>
                  <a:gd name="T39" fmla="*/ 720 h 2063"/>
                  <a:gd name="T40" fmla="*/ 1812 w 2298"/>
                  <a:gd name="T41" fmla="*/ 666 h 2063"/>
                  <a:gd name="T42" fmla="*/ 2103 w 2298"/>
                  <a:gd name="T43" fmla="*/ 708 h 2063"/>
                  <a:gd name="T44" fmla="*/ 2193 w 2298"/>
                  <a:gd name="T45" fmla="*/ 899 h 2063"/>
                  <a:gd name="T46" fmla="*/ 2044 w 2298"/>
                  <a:gd name="T47" fmla="*/ 744 h 2063"/>
                  <a:gd name="T48" fmla="*/ 1774 w 2298"/>
                  <a:gd name="T49" fmla="*/ 744 h 2063"/>
                  <a:gd name="T50" fmla="*/ 1566 w 2298"/>
                  <a:gd name="T51" fmla="*/ 875 h 2063"/>
                  <a:gd name="T52" fmla="*/ 1633 w 2298"/>
                  <a:gd name="T53" fmla="*/ 942 h 2063"/>
                  <a:gd name="T54" fmla="*/ 1872 w 2298"/>
                  <a:gd name="T55" fmla="*/ 893 h 2063"/>
                  <a:gd name="T56" fmla="*/ 1872 w 2298"/>
                  <a:gd name="T57" fmla="*/ 954 h 2063"/>
                  <a:gd name="T58" fmla="*/ 1656 w 2298"/>
                  <a:gd name="T59" fmla="*/ 1032 h 2063"/>
                  <a:gd name="T60" fmla="*/ 1774 w 2298"/>
                  <a:gd name="T61" fmla="*/ 1091 h 2063"/>
                  <a:gd name="T62" fmla="*/ 2037 w 2298"/>
                  <a:gd name="T63" fmla="*/ 1091 h 2063"/>
                  <a:gd name="T64" fmla="*/ 1977 w 2298"/>
                  <a:gd name="T65" fmla="*/ 1133 h 2063"/>
                  <a:gd name="T66" fmla="*/ 1909 w 2298"/>
                  <a:gd name="T67" fmla="*/ 1193 h 2063"/>
                  <a:gd name="T68" fmla="*/ 2133 w 2298"/>
                  <a:gd name="T69" fmla="*/ 1296 h 2063"/>
                  <a:gd name="T70" fmla="*/ 2044 w 2298"/>
                  <a:gd name="T71" fmla="*/ 1308 h 2063"/>
                  <a:gd name="T72" fmla="*/ 1789 w 2298"/>
                  <a:gd name="T73" fmla="*/ 1296 h 2063"/>
                  <a:gd name="T74" fmla="*/ 1498 w 2298"/>
                  <a:gd name="T75" fmla="*/ 1360 h 2063"/>
                  <a:gd name="T76" fmla="*/ 1470 w 2298"/>
                  <a:gd name="T77" fmla="*/ 1433 h 2063"/>
                  <a:gd name="T78" fmla="*/ 1513 w 2298"/>
                  <a:gd name="T79" fmla="*/ 1481 h 2063"/>
                  <a:gd name="T80" fmla="*/ 1663 w 2298"/>
                  <a:gd name="T81" fmla="*/ 1596 h 2063"/>
                  <a:gd name="T82" fmla="*/ 1184 w 2298"/>
                  <a:gd name="T83" fmla="*/ 1553 h 2063"/>
                  <a:gd name="T84" fmla="*/ 893 w 2298"/>
                  <a:gd name="T85" fmla="*/ 1697 h 2063"/>
                  <a:gd name="T86" fmla="*/ 0 w 2298"/>
                  <a:gd name="T87" fmla="*/ 1596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98" h="2063">
                    <a:moveTo>
                      <a:pt x="0" y="1596"/>
                    </a:moveTo>
                    <a:lnTo>
                      <a:pt x="283" y="1427"/>
                    </a:lnTo>
                    <a:lnTo>
                      <a:pt x="582" y="1211"/>
                    </a:lnTo>
                    <a:lnTo>
                      <a:pt x="723" y="1032"/>
                    </a:lnTo>
                    <a:lnTo>
                      <a:pt x="835" y="839"/>
                    </a:lnTo>
                    <a:lnTo>
                      <a:pt x="893" y="678"/>
                    </a:lnTo>
                    <a:lnTo>
                      <a:pt x="931" y="533"/>
                    </a:lnTo>
                    <a:lnTo>
                      <a:pt x="984" y="348"/>
                    </a:lnTo>
                    <a:lnTo>
                      <a:pt x="984" y="432"/>
                    </a:lnTo>
                    <a:lnTo>
                      <a:pt x="991" y="527"/>
                    </a:lnTo>
                    <a:lnTo>
                      <a:pt x="1014" y="624"/>
                    </a:lnTo>
                    <a:lnTo>
                      <a:pt x="1089" y="438"/>
                    </a:lnTo>
                    <a:lnTo>
                      <a:pt x="1171" y="257"/>
                    </a:lnTo>
                    <a:lnTo>
                      <a:pt x="1275" y="114"/>
                    </a:lnTo>
                    <a:lnTo>
                      <a:pt x="1402" y="0"/>
                    </a:lnTo>
                    <a:lnTo>
                      <a:pt x="1320" y="144"/>
                    </a:lnTo>
                    <a:lnTo>
                      <a:pt x="1252" y="312"/>
                    </a:lnTo>
                    <a:lnTo>
                      <a:pt x="1200" y="462"/>
                    </a:lnTo>
                    <a:lnTo>
                      <a:pt x="1149" y="611"/>
                    </a:lnTo>
                    <a:lnTo>
                      <a:pt x="1104" y="732"/>
                    </a:lnTo>
                    <a:lnTo>
                      <a:pt x="1029" y="911"/>
                    </a:lnTo>
                    <a:lnTo>
                      <a:pt x="1141" y="762"/>
                    </a:lnTo>
                    <a:lnTo>
                      <a:pt x="1222" y="660"/>
                    </a:lnTo>
                    <a:lnTo>
                      <a:pt x="1350" y="539"/>
                    </a:lnTo>
                    <a:lnTo>
                      <a:pt x="1462" y="444"/>
                    </a:lnTo>
                    <a:lnTo>
                      <a:pt x="1581" y="366"/>
                    </a:lnTo>
                    <a:lnTo>
                      <a:pt x="1686" y="312"/>
                    </a:lnTo>
                    <a:lnTo>
                      <a:pt x="1924" y="263"/>
                    </a:lnTo>
                    <a:lnTo>
                      <a:pt x="1797" y="318"/>
                    </a:lnTo>
                    <a:lnTo>
                      <a:pt x="1716" y="372"/>
                    </a:lnTo>
                    <a:lnTo>
                      <a:pt x="1596" y="450"/>
                    </a:lnTo>
                    <a:lnTo>
                      <a:pt x="1491" y="551"/>
                    </a:lnTo>
                    <a:lnTo>
                      <a:pt x="1380" y="660"/>
                    </a:lnTo>
                    <a:lnTo>
                      <a:pt x="1290" y="756"/>
                    </a:lnTo>
                    <a:lnTo>
                      <a:pt x="1207" y="875"/>
                    </a:lnTo>
                    <a:lnTo>
                      <a:pt x="1149" y="1032"/>
                    </a:lnTo>
                    <a:lnTo>
                      <a:pt x="1260" y="911"/>
                    </a:lnTo>
                    <a:lnTo>
                      <a:pt x="1365" y="827"/>
                    </a:lnTo>
                    <a:lnTo>
                      <a:pt x="1447" y="767"/>
                    </a:lnTo>
                    <a:lnTo>
                      <a:pt x="1558" y="720"/>
                    </a:lnTo>
                    <a:lnTo>
                      <a:pt x="1693" y="684"/>
                    </a:lnTo>
                    <a:lnTo>
                      <a:pt x="1812" y="666"/>
                    </a:lnTo>
                    <a:lnTo>
                      <a:pt x="1947" y="672"/>
                    </a:lnTo>
                    <a:lnTo>
                      <a:pt x="2103" y="708"/>
                    </a:lnTo>
                    <a:lnTo>
                      <a:pt x="2178" y="779"/>
                    </a:lnTo>
                    <a:lnTo>
                      <a:pt x="2193" y="899"/>
                    </a:lnTo>
                    <a:lnTo>
                      <a:pt x="2118" y="785"/>
                    </a:lnTo>
                    <a:lnTo>
                      <a:pt x="2044" y="744"/>
                    </a:lnTo>
                    <a:lnTo>
                      <a:pt x="1924" y="720"/>
                    </a:lnTo>
                    <a:lnTo>
                      <a:pt x="1774" y="744"/>
                    </a:lnTo>
                    <a:lnTo>
                      <a:pt x="1656" y="797"/>
                    </a:lnTo>
                    <a:lnTo>
                      <a:pt x="1566" y="875"/>
                    </a:lnTo>
                    <a:lnTo>
                      <a:pt x="1521" y="972"/>
                    </a:lnTo>
                    <a:lnTo>
                      <a:pt x="1633" y="942"/>
                    </a:lnTo>
                    <a:lnTo>
                      <a:pt x="1768" y="905"/>
                    </a:lnTo>
                    <a:lnTo>
                      <a:pt x="1872" y="893"/>
                    </a:lnTo>
                    <a:lnTo>
                      <a:pt x="2022" y="917"/>
                    </a:lnTo>
                    <a:lnTo>
                      <a:pt x="1872" y="954"/>
                    </a:lnTo>
                    <a:lnTo>
                      <a:pt x="1753" y="990"/>
                    </a:lnTo>
                    <a:lnTo>
                      <a:pt x="1656" y="1032"/>
                    </a:lnTo>
                    <a:lnTo>
                      <a:pt x="1551" y="1103"/>
                    </a:lnTo>
                    <a:lnTo>
                      <a:pt x="1774" y="1091"/>
                    </a:lnTo>
                    <a:lnTo>
                      <a:pt x="1924" y="1091"/>
                    </a:lnTo>
                    <a:lnTo>
                      <a:pt x="2037" y="1091"/>
                    </a:lnTo>
                    <a:lnTo>
                      <a:pt x="2298" y="1145"/>
                    </a:lnTo>
                    <a:lnTo>
                      <a:pt x="1977" y="1133"/>
                    </a:lnTo>
                    <a:lnTo>
                      <a:pt x="1782" y="1163"/>
                    </a:lnTo>
                    <a:lnTo>
                      <a:pt x="1909" y="1193"/>
                    </a:lnTo>
                    <a:lnTo>
                      <a:pt x="2022" y="1235"/>
                    </a:lnTo>
                    <a:lnTo>
                      <a:pt x="2133" y="1296"/>
                    </a:lnTo>
                    <a:lnTo>
                      <a:pt x="2223" y="1354"/>
                    </a:lnTo>
                    <a:lnTo>
                      <a:pt x="2044" y="1308"/>
                    </a:lnTo>
                    <a:lnTo>
                      <a:pt x="1917" y="1290"/>
                    </a:lnTo>
                    <a:lnTo>
                      <a:pt x="1789" y="1296"/>
                    </a:lnTo>
                    <a:lnTo>
                      <a:pt x="1641" y="1320"/>
                    </a:lnTo>
                    <a:lnTo>
                      <a:pt x="1498" y="1360"/>
                    </a:lnTo>
                    <a:lnTo>
                      <a:pt x="1350" y="1415"/>
                    </a:lnTo>
                    <a:lnTo>
                      <a:pt x="1470" y="1433"/>
                    </a:lnTo>
                    <a:lnTo>
                      <a:pt x="1812" y="1505"/>
                    </a:lnTo>
                    <a:lnTo>
                      <a:pt x="1513" y="1481"/>
                    </a:lnTo>
                    <a:lnTo>
                      <a:pt x="1357" y="1493"/>
                    </a:lnTo>
                    <a:lnTo>
                      <a:pt x="1663" y="1596"/>
                    </a:lnTo>
                    <a:lnTo>
                      <a:pt x="1350" y="1541"/>
                    </a:lnTo>
                    <a:lnTo>
                      <a:pt x="1184" y="1553"/>
                    </a:lnTo>
                    <a:lnTo>
                      <a:pt x="1029" y="1618"/>
                    </a:lnTo>
                    <a:lnTo>
                      <a:pt x="893" y="1697"/>
                    </a:lnTo>
                    <a:lnTo>
                      <a:pt x="253" y="2063"/>
                    </a:lnTo>
                    <a:lnTo>
                      <a:pt x="0" y="1596"/>
                    </a:lnTo>
                    <a:close/>
                  </a:path>
                </a:pathLst>
              </a:custGeom>
              <a:solidFill>
                <a:srgbClr val="00E0E0"/>
              </a:solidFill>
              <a:ln w="8">
                <a:solidFill>
                  <a:srgbClr val="00C0C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grpSp>
            <p:nvGrpSpPr>
              <p:cNvPr id="160" name="Group 13"/>
              <p:cNvGrpSpPr>
                <a:grpSpLocks/>
              </p:cNvGrpSpPr>
              <p:nvPr/>
            </p:nvGrpSpPr>
            <p:grpSpPr bwMode="auto">
              <a:xfrm>
                <a:off x="7631" y="5883"/>
                <a:ext cx="498" cy="391"/>
                <a:chOff x="7631" y="5883"/>
                <a:chExt cx="498" cy="391"/>
              </a:xfrm>
            </p:grpSpPr>
            <p:sp>
              <p:nvSpPr>
                <p:cNvPr id="420" name="Freeform 14"/>
                <p:cNvSpPr>
                  <a:spLocks/>
                </p:cNvSpPr>
                <p:nvPr/>
              </p:nvSpPr>
              <p:spPr bwMode="auto">
                <a:xfrm>
                  <a:off x="7724" y="5883"/>
                  <a:ext cx="405" cy="330"/>
                </a:xfrm>
                <a:custGeom>
                  <a:avLst/>
                  <a:gdLst>
                    <a:gd name="T0" fmla="*/ 5 w 811"/>
                    <a:gd name="T1" fmla="*/ 203 h 658"/>
                    <a:gd name="T2" fmla="*/ 0 w 811"/>
                    <a:gd name="T3" fmla="*/ 125 h 658"/>
                    <a:gd name="T4" fmla="*/ 15 w 811"/>
                    <a:gd name="T5" fmla="*/ 70 h 658"/>
                    <a:gd name="T6" fmla="*/ 58 w 811"/>
                    <a:gd name="T7" fmla="*/ 25 h 658"/>
                    <a:gd name="T8" fmla="*/ 133 w 811"/>
                    <a:gd name="T9" fmla="*/ 1 h 658"/>
                    <a:gd name="T10" fmla="*/ 244 w 811"/>
                    <a:gd name="T11" fmla="*/ 0 h 658"/>
                    <a:gd name="T12" fmla="*/ 366 w 811"/>
                    <a:gd name="T13" fmla="*/ 7 h 658"/>
                    <a:gd name="T14" fmla="*/ 484 w 811"/>
                    <a:gd name="T15" fmla="*/ 37 h 658"/>
                    <a:gd name="T16" fmla="*/ 572 w 811"/>
                    <a:gd name="T17" fmla="*/ 73 h 658"/>
                    <a:gd name="T18" fmla="*/ 649 w 811"/>
                    <a:gd name="T19" fmla="*/ 126 h 658"/>
                    <a:gd name="T20" fmla="*/ 715 w 811"/>
                    <a:gd name="T21" fmla="*/ 191 h 658"/>
                    <a:gd name="T22" fmla="*/ 775 w 811"/>
                    <a:gd name="T23" fmla="*/ 277 h 658"/>
                    <a:gd name="T24" fmla="*/ 799 w 811"/>
                    <a:gd name="T25" fmla="*/ 361 h 658"/>
                    <a:gd name="T26" fmla="*/ 811 w 811"/>
                    <a:gd name="T27" fmla="*/ 437 h 658"/>
                    <a:gd name="T28" fmla="*/ 803 w 811"/>
                    <a:gd name="T29" fmla="*/ 497 h 658"/>
                    <a:gd name="T30" fmla="*/ 783 w 811"/>
                    <a:gd name="T31" fmla="*/ 563 h 658"/>
                    <a:gd name="T32" fmla="*/ 745 w 811"/>
                    <a:gd name="T33" fmla="*/ 616 h 658"/>
                    <a:gd name="T34" fmla="*/ 700 w 811"/>
                    <a:gd name="T35" fmla="*/ 643 h 658"/>
                    <a:gd name="T36" fmla="*/ 632 w 811"/>
                    <a:gd name="T37" fmla="*/ 658 h 658"/>
                    <a:gd name="T38" fmla="*/ 542 w 811"/>
                    <a:gd name="T39" fmla="*/ 637 h 658"/>
                    <a:gd name="T40" fmla="*/ 5 w 811"/>
                    <a:gd name="T41" fmla="*/ 203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1" h="658">
                      <a:moveTo>
                        <a:pt x="5" y="203"/>
                      </a:moveTo>
                      <a:lnTo>
                        <a:pt x="0" y="125"/>
                      </a:lnTo>
                      <a:lnTo>
                        <a:pt x="15" y="70"/>
                      </a:lnTo>
                      <a:lnTo>
                        <a:pt x="58" y="25"/>
                      </a:lnTo>
                      <a:lnTo>
                        <a:pt x="133" y="1"/>
                      </a:lnTo>
                      <a:lnTo>
                        <a:pt x="244" y="0"/>
                      </a:lnTo>
                      <a:lnTo>
                        <a:pt x="366" y="7"/>
                      </a:lnTo>
                      <a:lnTo>
                        <a:pt x="484" y="37"/>
                      </a:lnTo>
                      <a:lnTo>
                        <a:pt x="572" y="73"/>
                      </a:lnTo>
                      <a:lnTo>
                        <a:pt x="649" y="126"/>
                      </a:lnTo>
                      <a:lnTo>
                        <a:pt x="715" y="191"/>
                      </a:lnTo>
                      <a:lnTo>
                        <a:pt x="775" y="277"/>
                      </a:lnTo>
                      <a:lnTo>
                        <a:pt x="799" y="361"/>
                      </a:lnTo>
                      <a:lnTo>
                        <a:pt x="811" y="437"/>
                      </a:lnTo>
                      <a:lnTo>
                        <a:pt x="803" y="497"/>
                      </a:lnTo>
                      <a:lnTo>
                        <a:pt x="783" y="563"/>
                      </a:lnTo>
                      <a:lnTo>
                        <a:pt x="745" y="616"/>
                      </a:lnTo>
                      <a:lnTo>
                        <a:pt x="700" y="643"/>
                      </a:lnTo>
                      <a:lnTo>
                        <a:pt x="632" y="658"/>
                      </a:lnTo>
                      <a:lnTo>
                        <a:pt x="542" y="637"/>
                      </a:lnTo>
                      <a:lnTo>
                        <a:pt x="5" y="203"/>
                      </a:lnTo>
                      <a:close/>
                    </a:path>
                  </a:pathLst>
                </a:custGeom>
                <a:solidFill>
                  <a:srgbClr val="E08000"/>
                </a:solidFill>
                <a:ln w="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421" name="Freeform 15"/>
                <p:cNvSpPr>
                  <a:spLocks/>
                </p:cNvSpPr>
                <p:nvPr/>
              </p:nvSpPr>
              <p:spPr bwMode="auto">
                <a:xfrm>
                  <a:off x="7631" y="6028"/>
                  <a:ext cx="295" cy="246"/>
                </a:xfrm>
                <a:custGeom>
                  <a:avLst/>
                  <a:gdLst>
                    <a:gd name="T0" fmla="*/ 563 w 589"/>
                    <a:gd name="T1" fmla="*/ 481 h 491"/>
                    <a:gd name="T2" fmla="*/ 497 w 589"/>
                    <a:gd name="T3" fmla="*/ 491 h 491"/>
                    <a:gd name="T4" fmla="*/ 422 w 589"/>
                    <a:gd name="T5" fmla="*/ 484 h 491"/>
                    <a:gd name="T6" fmla="*/ 349 w 589"/>
                    <a:gd name="T7" fmla="*/ 455 h 491"/>
                    <a:gd name="T8" fmla="*/ 281 w 589"/>
                    <a:gd name="T9" fmla="*/ 429 h 491"/>
                    <a:gd name="T10" fmla="*/ 208 w 589"/>
                    <a:gd name="T11" fmla="*/ 393 h 491"/>
                    <a:gd name="T12" fmla="*/ 142 w 589"/>
                    <a:gd name="T13" fmla="*/ 348 h 491"/>
                    <a:gd name="T14" fmla="*/ 94 w 589"/>
                    <a:gd name="T15" fmla="*/ 294 h 491"/>
                    <a:gd name="T16" fmla="*/ 50 w 589"/>
                    <a:gd name="T17" fmla="*/ 232 h 491"/>
                    <a:gd name="T18" fmla="*/ 15 w 589"/>
                    <a:gd name="T19" fmla="*/ 161 h 491"/>
                    <a:gd name="T20" fmla="*/ 5 w 589"/>
                    <a:gd name="T21" fmla="*/ 105 h 491"/>
                    <a:gd name="T22" fmla="*/ 0 w 589"/>
                    <a:gd name="T23" fmla="*/ 51 h 491"/>
                    <a:gd name="T24" fmla="*/ 20 w 589"/>
                    <a:gd name="T25" fmla="*/ 0 h 491"/>
                    <a:gd name="T26" fmla="*/ 244 w 589"/>
                    <a:gd name="T27" fmla="*/ 18 h 491"/>
                    <a:gd name="T28" fmla="*/ 490 w 589"/>
                    <a:gd name="T29" fmla="*/ 102 h 491"/>
                    <a:gd name="T30" fmla="*/ 589 w 589"/>
                    <a:gd name="T31" fmla="*/ 321 h 491"/>
                    <a:gd name="T32" fmla="*/ 563 w 589"/>
                    <a:gd name="T33" fmla="*/ 48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9" h="491">
                      <a:moveTo>
                        <a:pt x="563" y="481"/>
                      </a:moveTo>
                      <a:lnTo>
                        <a:pt x="497" y="491"/>
                      </a:lnTo>
                      <a:lnTo>
                        <a:pt x="422" y="484"/>
                      </a:lnTo>
                      <a:lnTo>
                        <a:pt x="349" y="455"/>
                      </a:lnTo>
                      <a:lnTo>
                        <a:pt x="281" y="429"/>
                      </a:lnTo>
                      <a:lnTo>
                        <a:pt x="208" y="393"/>
                      </a:lnTo>
                      <a:lnTo>
                        <a:pt x="142" y="348"/>
                      </a:lnTo>
                      <a:lnTo>
                        <a:pt x="94" y="294"/>
                      </a:lnTo>
                      <a:lnTo>
                        <a:pt x="50" y="232"/>
                      </a:lnTo>
                      <a:lnTo>
                        <a:pt x="15" y="161"/>
                      </a:lnTo>
                      <a:lnTo>
                        <a:pt x="5" y="105"/>
                      </a:lnTo>
                      <a:lnTo>
                        <a:pt x="0" y="51"/>
                      </a:lnTo>
                      <a:lnTo>
                        <a:pt x="20" y="0"/>
                      </a:lnTo>
                      <a:lnTo>
                        <a:pt x="244" y="18"/>
                      </a:lnTo>
                      <a:lnTo>
                        <a:pt x="490" y="102"/>
                      </a:lnTo>
                      <a:lnTo>
                        <a:pt x="589" y="321"/>
                      </a:lnTo>
                      <a:lnTo>
                        <a:pt x="563" y="481"/>
                      </a:lnTo>
                      <a:close/>
                    </a:path>
                  </a:pathLst>
                </a:custGeom>
                <a:solidFill>
                  <a:srgbClr val="FFA040"/>
                </a:solidFill>
                <a:ln w="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422" name="Freeform 16"/>
                <p:cNvSpPr>
                  <a:spLocks/>
                </p:cNvSpPr>
                <p:nvPr/>
              </p:nvSpPr>
              <p:spPr bwMode="auto">
                <a:xfrm>
                  <a:off x="7642" y="5967"/>
                  <a:ext cx="384" cy="300"/>
                </a:xfrm>
                <a:custGeom>
                  <a:avLst/>
                  <a:gdLst>
                    <a:gd name="T0" fmla="*/ 199 w 768"/>
                    <a:gd name="T1" fmla="*/ 0 h 600"/>
                    <a:gd name="T2" fmla="*/ 289 w 768"/>
                    <a:gd name="T3" fmla="*/ 0 h 600"/>
                    <a:gd name="T4" fmla="*/ 389 w 768"/>
                    <a:gd name="T5" fmla="*/ 13 h 600"/>
                    <a:gd name="T6" fmla="*/ 477 w 768"/>
                    <a:gd name="T7" fmla="*/ 35 h 600"/>
                    <a:gd name="T8" fmla="*/ 554 w 768"/>
                    <a:gd name="T9" fmla="*/ 63 h 600"/>
                    <a:gd name="T10" fmla="*/ 625 w 768"/>
                    <a:gd name="T11" fmla="*/ 108 h 600"/>
                    <a:gd name="T12" fmla="*/ 680 w 768"/>
                    <a:gd name="T13" fmla="*/ 158 h 600"/>
                    <a:gd name="T14" fmla="*/ 717 w 768"/>
                    <a:gd name="T15" fmla="*/ 206 h 600"/>
                    <a:gd name="T16" fmla="*/ 748 w 768"/>
                    <a:gd name="T17" fmla="*/ 259 h 600"/>
                    <a:gd name="T18" fmla="*/ 764 w 768"/>
                    <a:gd name="T19" fmla="*/ 319 h 600"/>
                    <a:gd name="T20" fmla="*/ 768 w 768"/>
                    <a:gd name="T21" fmla="*/ 380 h 600"/>
                    <a:gd name="T22" fmla="*/ 761 w 768"/>
                    <a:gd name="T23" fmla="*/ 446 h 600"/>
                    <a:gd name="T24" fmla="*/ 543 w 768"/>
                    <a:gd name="T25" fmla="*/ 600 h 600"/>
                    <a:gd name="T26" fmla="*/ 530 w 768"/>
                    <a:gd name="T27" fmla="*/ 515 h 600"/>
                    <a:gd name="T28" fmla="*/ 505 w 768"/>
                    <a:gd name="T29" fmla="*/ 449 h 600"/>
                    <a:gd name="T30" fmla="*/ 456 w 768"/>
                    <a:gd name="T31" fmla="*/ 360 h 600"/>
                    <a:gd name="T32" fmla="*/ 393 w 768"/>
                    <a:gd name="T33" fmla="*/ 300 h 600"/>
                    <a:gd name="T34" fmla="*/ 312 w 768"/>
                    <a:gd name="T35" fmla="*/ 230 h 600"/>
                    <a:gd name="T36" fmla="*/ 199 w 768"/>
                    <a:gd name="T37" fmla="*/ 170 h 600"/>
                    <a:gd name="T38" fmla="*/ 105 w 768"/>
                    <a:gd name="T39" fmla="*/ 139 h 600"/>
                    <a:gd name="T40" fmla="*/ 0 w 768"/>
                    <a:gd name="T41" fmla="*/ 117 h 600"/>
                    <a:gd name="T42" fmla="*/ 199 w 768"/>
                    <a:gd name="T4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8" h="600">
                      <a:moveTo>
                        <a:pt x="199" y="0"/>
                      </a:moveTo>
                      <a:lnTo>
                        <a:pt x="289" y="0"/>
                      </a:lnTo>
                      <a:lnTo>
                        <a:pt x="389" y="13"/>
                      </a:lnTo>
                      <a:lnTo>
                        <a:pt x="477" y="35"/>
                      </a:lnTo>
                      <a:lnTo>
                        <a:pt x="554" y="63"/>
                      </a:lnTo>
                      <a:lnTo>
                        <a:pt x="625" y="108"/>
                      </a:lnTo>
                      <a:lnTo>
                        <a:pt x="680" y="158"/>
                      </a:lnTo>
                      <a:lnTo>
                        <a:pt x="717" y="206"/>
                      </a:lnTo>
                      <a:lnTo>
                        <a:pt x="748" y="259"/>
                      </a:lnTo>
                      <a:lnTo>
                        <a:pt x="764" y="319"/>
                      </a:lnTo>
                      <a:lnTo>
                        <a:pt x="768" y="380"/>
                      </a:lnTo>
                      <a:lnTo>
                        <a:pt x="761" y="446"/>
                      </a:lnTo>
                      <a:lnTo>
                        <a:pt x="543" y="600"/>
                      </a:lnTo>
                      <a:lnTo>
                        <a:pt x="530" y="515"/>
                      </a:lnTo>
                      <a:lnTo>
                        <a:pt x="505" y="449"/>
                      </a:lnTo>
                      <a:lnTo>
                        <a:pt x="456" y="360"/>
                      </a:lnTo>
                      <a:lnTo>
                        <a:pt x="393" y="300"/>
                      </a:lnTo>
                      <a:lnTo>
                        <a:pt x="312" y="230"/>
                      </a:lnTo>
                      <a:lnTo>
                        <a:pt x="199" y="170"/>
                      </a:lnTo>
                      <a:lnTo>
                        <a:pt x="105" y="139"/>
                      </a:lnTo>
                      <a:lnTo>
                        <a:pt x="0" y="117"/>
                      </a:lnTo>
                      <a:lnTo>
                        <a:pt x="199" y="0"/>
                      </a:lnTo>
                      <a:close/>
                    </a:path>
                  </a:pathLst>
                </a:custGeom>
                <a:solidFill>
                  <a:srgbClr val="FF8000"/>
                </a:solidFill>
                <a:ln w="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grpSp>
          <p:grpSp>
            <p:nvGrpSpPr>
              <p:cNvPr id="161" name="Group 17"/>
              <p:cNvGrpSpPr>
                <a:grpSpLocks/>
              </p:cNvGrpSpPr>
              <p:nvPr/>
            </p:nvGrpSpPr>
            <p:grpSpPr bwMode="auto">
              <a:xfrm>
                <a:off x="6704" y="5969"/>
                <a:ext cx="1297" cy="862"/>
                <a:chOff x="6704" y="5969"/>
                <a:chExt cx="1297" cy="862"/>
              </a:xfrm>
            </p:grpSpPr>
            <p:grpSp>
              <p:nvGrpSpPr>
                <p:cNvPr id="162" name="Group 18"/>
                <p:cNvGrpSpPr>
                  <a:grpSpLocks/>
                </p:cNvGrpSpPr>
                <p:nvPr/>
              </p:nvGrpSpPr>
              <p:grpSpPr bwMode="auto">
                <a:xfrm>
                  <a:off x="7258" y="6555"/>
                  <a:ext cx="138" cy="119"/>
                  <a:chOff x="7258" y="6555"/>
                  <a:chExt cx="138" cy="119"/>
                </a:xfrm>
              </p:grpSpPr>
              <p:sp>
                <p:nvSpPr>
                  <p:cNvPr id="415" name="Oval 19"/>
                  <p:cNvSpPr>
                    <a:spLocks noChangeArrowheads="1"/>
                  </p:cNvSpPr>
                  <p:nvPr/>
                </p:nvSpPr>
                <p:spPr bwMode="auto">
                  <a:xfrm>
                    <a:off x="7258" y="6555"/>
                    <a:ext cx="138" cy="119"/>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6" name="Oval 20"/>
                  <p:cNvSpPr>
                    <a:spLocks noChangeArrowheads="1"/>
                  </p:cNvSpPr>
                  <p:nvPr/>
                </p:nvSpPr>
                <p:spPr bwMode="auto">
                  <a:xfrm>
                    <a:off x="7282" y="6564"/>
                    <a:ext cx="102" cy="86"/>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7" name="Oval 21"/>
                  <p:cNvSpPr>
                    <a:spLocks noChangeArrowheads="1"/>
                  </p:cNvSpPr>
                  <p:nvPr/>
                </p:nvSpPr>
                <p:spPr bwMode="auto">
                  <a:xfrm>
                    <a:off x="7268" y="6565"/>
                    <a:ext cx="107" cy="10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8" name="Oval 22"/>
                  <p:cNvSpPr>
                    <a:spLocks noChangeArrowheads="1"/>
                  </p:cNvSpPr>
                  <p:nvPr/>
                </p:nvSpPr>
                <p:spPr bwMode="auto">
                  <a:xfrm>
                    <a:off x="7274" y="6573"/>
                    <a:ext cx="70" cy="62"/>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9" name="Oval 23"/>
                  <p:cNvSpPr>
                    <a:spLocks noChangeArrowheads="1"/>
                  </p:cNvSpPr>
                  <p:nvPr/>
                </p:nvSpPr>
                <p:spPr bwMode="auto">
                  <a:xfrm>
                    <a:off x="7283" y="6588"/>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63" name="Group 24"/>
                <p:cNvGrpSpPr>
                  <a:grpSpLocks/>
                </p:cNvGrpSpPr>
                <p:nvPr/>
              </p:nvGrpSpPr>
              <p:grpSpPr bwMode="auto">
                <a:xfrm>
                  <a:off x="7320" y="6426"/>
                  <a:ext cx="137" cy="119"/>
                  <a:chOff x="7320" y="6426"/>
                  <a:chExt cx="137" cy="119"/>
                </a:xfrm>
              </p:grpSpPr>
              <p:sp>
                <p:nvSpPr>
                  <p:cNvPr id="410" name="Oval 25"/>
                  <p:cNvSpPr>
                    <a:spLocks noChangeArrowheads="1"/>
                  </p:cNvSpPr>
                  <p:nvPr/>
                </p:nvSpPr>
                <p:spPr bwMode="auto">
                  <a:xfrm>
                    <a:off x="7320" y="6426"/>
                    <a:ext cx="137" cy="119"/>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1" name="Oval 26"/>
                  <p:cNvSpPr>
                    <a:spLocks noChangeArrowheads="1"/>
                  </p:cNvSpPr>
                  <p:nvPr/>
                </p:nvSpPr>
                <p:spPr bwMode="auto">
                  <a:xfrm>
                    <a:off x="7331" y="6450"/>
                    <a:ext cx="103" cy="86"/>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2" name="Oval 27"/>
                  <p:cNvSpPr>
                    <a:spLocks noChangeArrowheads="1"/>
                  </p:cNvSpPr>
                  <p:nvPr/>
                </p:nvSpPr>
                <p:spPr bwMode="auto">
                  <a:xfrm>
                    <a:off x="7340" y="6433"/>
                    <a:ext cx="107" cy="10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3" name="Oval 28"/>
                  <p:cNvSpPr>
                    <a:spLocks noChangeArrowheads="1"/>
                  </p:cNvSpPr>
                  <p:nvPr/>
                </p:nvSpPr>
                <p:spPr bwMode="auto">
                  <a:xfrm>
                    <a:off x="7371" y="6466"/>
                    <a:ext cx="71" cy="62"/>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4" name="Oval 29"/>
                  <p:cNvSpPr>
                    <a:spLocks noChangeArrowheads="1"/>
                  </p:cNvSpPr>
                  <p:nvPr/>
                </p:nvSpPr>
                <p:spPr bwMode="auto">
                  <a:xfrm>
                    <a:off x="7407" y="6488"/>
                    <a:ext cx="24"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64" name="Group 30"/>
                <p:cNvGrpSpPr>
                  <a:grpSpLocks/>
                </p:cNvGrpSpPr>
                <p:nvPr/>
              </p:nvGrpSpPr>
              <p:grpSpPr bwMode="auto">
                <a:xfrm>
                  <a:off x="7125" y="6442"/>
                  <a:ext cx="137" cy="119"/>
                  <a:chOff x="7125" y="6442"/>
                  <a:chExt cx="137" cy="119"/>
                </a:xfrm>
              </p:grpSpPr>
              <p:sp>
                <p:nvSpPr>
                  <p:cNvPr id="405" name="Oval 31"/>
                  <p:cNvSpPr>
                    <a:spLocks noChangeArrowheads="1"/>
                  </p:cNvSpPr>
                  <p:nvPr/>
                </p:nvSpPr>
                <p:spPr bwMode="auto">
                  <a:xfrm>
                    <a:off x="7125" y="6442"/>
                    <a:ext cx="137" cy="119"/>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6" name="Oval 32"/>
                  <p:cNvSpPr>
                    <a:spLocks noChangeArrowheads="1"/>
                  </p:cNvSpPr>
                  <p:nvPr/>
                </p:nvSpPr>
                <p:spPr bwMode="auto">
                  <a:xfrm>
                    <a:off x="7136" y="6451"/>
                    <a:ext cx="102" cy="87"/>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7" name="Oval 33"/>
                  <p:cNvSpPr>
                    <a:spLocks noChangeArrowheads="1"/>
                  </p:cNvSpPr>
                  <p:nvPr/>
                </p:nvSpPr>
                <p:spPr bwMode="auto">
                  <a:xfrm>
                    <a:off x="7145" y="6451"/>
                    <a:ext cx="107" cy="103"/>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8" name="Oval 34"/>
                  <p:cNvSpPr>
                    <a:spLocks noChangeArrowheads="1"/>
                  </p:cNvSpPr>
                  <p:nvPr/>
                </p:nvSpPr>
                <p:spPr bwMode="auto">
                  <a:xfrm>
                    <a:off x="7176" y="6460"/>
                    <a:ext cx="71" cy="62"/>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9" name="Oval 35"/>
                  <p:cNvSpPr>
                    <a:spLocks noChangeArrowheads="1"/>
                  </p:cNvSpPr>
                  <p:nvPr/>
                </p:nvSpPr>
                <p:spPr bwMode="auto">
                  <a:xfrm>
                    <a:off x="7212" y="6475"/>
                    <a:ext cx="24"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65" name="Group 36"/>
                <p:cNvGrpSpPr>
                  <a:grpSpLocks/>
                </p:cNvGrpSpPr>
                <p:nvPr/>
              </p:nvGrpSpPr>
              <p:grpSpPr bwMode="auto">
                <a:xfrm>
                  <a:off x="6989" y="6512"/>
                  <a:ext cx="102" cy="82"/>
                  <a:chOff x="6989" y="6512"/>
                  <a:chExt cx="102" cy="82"/>
                </a:xfrm>
              </p:grpSpPr>
              <p:sp>
                <p:nvSpPr>
                  <p:cNvPr id="400" name="Oval 37"/>
                  <p:cNvSpPr>
                    <a:spLocks noChangeArrowheads="1"/>
                  </p:cNvSpPr>
                  <p:nvPr/>
                </p:nvSpPr>
                <p:spPr bwMode="auto">
                  <a:xfrm>
                    <a:off x="6989" y="6512"/>
                    <a:ext cx="102" cy="8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1" name="Oval 38"/>
                  <p:cNvSpPr>
                    <a:spLocks noChangeArrowheads="1"/>
                  </p:cNvSpPr>
                  <p:nvPr/>
                </p:nvSpPr>
                <p:spPr bwMode="auto">
                  <a:xfrm>
                    <a:off x="6998" y="6518"/>
                    <a:ext cx="76" cy="60"/>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2" name="Oval 39"/>
                  <p:cNvSpPr>
                    <a:spLocks noChangeArrowheads="1"/>
                  </p:cNvSpPr>
                  <p:nvPr/>
                </p:nvSpPr>
                <p:spPr bwMode="auto">
                  <a:xfrm>
                    <a:off x="7004" y="6518"/>
                    <a:ext cx="80" cy="71"/>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3" name="Oval 40"/>
                  <p:cNvSpPr>
                    <a:spLocks noChangeArrowheads="1"/>
                  </p:cNvSpPr>
                  <p:nvPr/>
                </p:nvSpPr>
                <p:spPr bwMode="auto">
                  <a:xfrm>
                    <a:off x="7028" y="6522"/>
                    <a:ext cx="53" cy="45"/>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4" name="Oval 41"/>
                  <p:cNvSpPr>
                    <a:spLocks noChangeArrowheads="1"/>
                  </p:cNvSpPr>
                  <p:nvPr/>
                </p:nvSpPr>
                <p:spPr bwMode="auto">
                  <a:xfrm>
                    <a:off x="7053" y="6534"/>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66" name="Group 42"/>
                <p:cNvGrpSpPr>
                  <a:grpSpLocks/>
                </p:cNvGrpSpPr>
                <p:nvPr/>
              </p:nvGrpSpPr>
              <p:grpSpPr bwMode="auto">
                <a:xfrm>
                  <a:off x="7079" y="6552"/>
                  <a:ext cx="118" cy="94"/>
                  <a:chOff x="7079" y="6552"/>
                  <a:chExt cx="118" cy="94"/>
                </a:xfrm>
              </p:grpSpPr>
              <p:sp>
                <p:nvSpPr>
                  <p:cNvPr id="395" name="Oval 43"/>
                  <p:cNvSpPr>
                    <a:spLocks noChangeArrowheads="1"/>
                  </p:cNvSpPr>
                  <p:nvPr/>
                </p:nvSpPr>
                <p:spPr bwMode="auto">
                  <a:xfrm>
                    <a:off x="7079" y="6552"/>
                    <a:ext cx="118" cy="94"/>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6" name="Oval 44"/>
                  <p:cNvSpPr>
                    <a:spLocks noChangeArrowheads="1"/>
                  </p:cNvSpPr>
                  <p:nvPr/>
                </p:nvSpPr>
                <p:spPr bwMode="auto">
                  <a:xfrm>
                    <a:off x="7099" y="6558"/>
                    <a:ext cx="88" cy="70"/>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7" name="Oval 45"/>
                  <p:cNvSpPr>
                    <a:spLocks noChangeArrowheads="1"/>
                  </p:cNvSpPr>
                  <p:nvPr/>
                </p:nvSpPr>
                <p:spPr bwMode="auto">
                  <a:xfrm>
                    <a:off x="7086" y="6559"/>
                    <a:ext cx="94" cy="8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8" name="Oval 46"/>
                  <p:cNvSpPr>
                    <a:spLocks noChangeArrowheads="1"/>
                  </p:cNvSpPr>
                  <p:nvPr/>
                </p:nvSpPr>
                <p:spPr bwMode="auto">
                  <a:xfrm>
                    <a:off x="7091" y="6565"/>
                    <a:ext cx="61" cy="50"/>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9" name="Oval 47"/>
                  <p:cNvSpPr>
                    <a:spLocks noChangeArrowheads="1"/>
                  </p:cNvSpPr>
                  <p:nvPr/>
                </p:nvSpPr>
                <p:spPr bwMode="auto">
                  <a:xfrm>
                    <a:off x="7101" y="6577"/>
                    <a:ext cx="20" cy="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67" name="Group 48"/>
                <p:cNvGrpSpPr>
                  <a:grpSpLocks/>
                </p:cNvGrpSpPr>
                <p:nvPr/>
              </p:nvGrpSpPr>
              <p:grpSpPr bwMode="auto">
                <a:xfrm>
                  <a:off x="7269" y="6507"/>
                  <a:ext cx="84" cy="71"/>
                  <a:chOff x="7269" y="6507"/>
                  <a:chExt cx="84" cy="71"/>
                </a:xfrm>
              </p:grpSpPr>
              <p:sp>
                <p:nvSpPr>
                  <p:cNvPr id="390" name="Oval 49"/>
                  <p:cNvSpPr>
                    <a:spLocks noChangeArrowheads="1"/>
                  </p:cNvSpPr>
                  <p:nvPr/>
                </p:nvSpPr>
                <p:spPr bwMode="auto">
                  <a:xfrm>
                    <a:off x="7269" y="6507"/>
                    <a:ext cx="84" cy="71"/>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1" name="Oval 50"/>
                  <p:cNvSpPr>
                    <a:spLocks noChangeArrowheads="1"/>
                  </p:cNvSpPr>
                  <p:nvPr/>
                </p:nvSpPr>
                <p:spPr bwMode="auto">
                  <a:xfrm>
                    <a:off x="7277" y="6512"/>
                    <a:ext cx="62" cy="52"/>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2" name="Oval 51"/>
                  <p:cNvSpPr>
                    <a:spLocks noChangeArrowheads="1"/>
                  </p:cNvSpPr>
                  <p:nvPr/>
                </p:nvSpPr>
                <p:spPr bwMode="auto">
                  <a:xfrm>
                    <a:off x="7282" y="6512"/>
                    <a:ext cx="64" cy="6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3" name="Oval 52"/>
                  <p:cNvSpPr>
                    <a:spLocks noChangeArrowheads="1"/>
                  </p:cNvSpPr>
                  <p:nvPr/>
                </p:nvSpPr>
                <p:spPr bwMode="auto">
                  <a:xfrm>
                    <a:off x="7300" y="6518"/>
                    <a:ext cx="44" cy="37"/>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4" name="Oval 53"/>
                  <p:cNvSpPr>
                    <a:spLocks noChangeArrowheads="1"/>
                  </p:cNvSpPr>
                  <p:nvPr/>
                </p:nvSpPr>
                <p:spPr bwMode="auto">
                  <a:xfrm>
                    <a:off x="7321" y="6525"/>
                    <a:ext cx="15"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68" name="Group 54"/>
                <p:cNvGrpSpPr>
                  <a:grpSpLocks/>
                </p:cNvGrpSpPr>
                <p:nvPr/>
              </p:nvGrpSpPr>
              <p:grpSpPr bwMode="auto">
                <a:xfrm>
                  <a:off x="7188" y="6341"/>
                  <a:ext cx="138" cy="119"/>
                  <a:chOff x="7188" y="6341"/>
                  <a:chExt cx="138" cy="119"/>
                </a:xfrm>
              </p:grpSpPr>
              <p:sp>
                <p:nvSpPr>
                  <p:cNvPr id="385" name="Oval 55"/>
                  <p:cNvSpPr>
                    <a:spLocks noChangeArrowheads="1"/>
                  </p:cNvSpPr>
                  <p:nvPr/>
                </p:nvSpPr>
                <p:spPr bwMode="auto">
                  <a:xfrm>
                    <a:off x="7188" y="6341"/>
                    <a:ext cx="138" cy="119"/>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86" name="Oval 56"/>
                  <p:cNvSpPr>
                    <a:spLocks noChangeArrowheads="1"/>
                  </p:cNvSpPr>
                  <p:nvPr/>
                </p:nvSpPr>
                <p:spPr bwMode="auto">
                  <a:xfrm>
                    <a:off x="7210" y="6350"/>
                    <a:ext cx="103" cy="87"/>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87" name="Oval 57"/>
                  <p:cNvSpPr>
                    <a:spLocks noChangeArrowheads="1"/>
                  </p:cNvSpPr>
                  <p:nvPr/>
                </p:nvSpPr>
                <p:spPr bwMode="auto">
                  <a:xfrm>
                    <a:off x="7197" y="6350"/>
                    <a:ext cx="107" cy="103"/>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88" name="Oval 58"/>
                  <p:cNvSpPr>
                    <a:spLocks noChangeArrowheads="1"/>
                  </p:cNvSpPr>
                  <p:nvPr/>
                </p:nvSpPr>
                <p:spPr bwMode="auto">
                  <a:xfrm>
                    <a:off x="7203" y="6359"/>
                    <a:ext cx="70" cy="62"/>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89" name="Oval 59"/>
                  <p:cNvSpPr>
                    <a:spLocks noChangeArrowheads="1"/>
                  </p:cNvSpPr>
                  <p:nvPr/>
                </p:nvSpPr>
                <p:spPr bwMode="auto">
                  <a:xfrm>
                    <a:off x="7213" y="6374"/>
                    <a:ext cx="24"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69" name="Group 60"/>
                <p:cNvGrpSpPr>
                  <a:grpSpLocks/>
                </p:cNvGrpSpPr>
                <p:nvPr/>
              </p:nvGrpSpPr>
              <p:grpSpPr bwMode="auto">
                <a:xfrm>
                  <a:off x="7249" y="6212"/>
                  <a:ext cx="137" cy="118"/>
                  <a:chOff x="7249" y="6212"/>
                  <a:chExt cx="137" cy="118"/>
                </a:xfrm>
              </p:grpSpPr>
              <p:sp>
                <p:nvSpPr>
                  <p:cNvPr id="380" name="Oval 61"/>
                  <p:cNvSpPr>
                    <a:spLocks noChangeArrowheads="1"/>
                  </p:cNvSpPr>
                  <p:nvPr/>
                </p:nvSpPr>
                <p:spPr bwMode="auto">
                  <a:xfrm>
                    <a:off x="7249" y="6212"/>
                    <a:ext cx="137" cy="118"/>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81" name="Oval 62"/>
                  <p:cNvSpPr>
                    <a:spLocks noChangeArrowheads="1"/>
                  </p:cNvSpPr>
                  <p:nvPr/>
                </p:nvSpPr>
                <p:spPr bwMode="auto">
                  <a:xfrm>
                    <a:off x="7262" y="6236"/>
                    <a:ext cx="100" cy="86"/>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82" name="Oval 63"/>
                  <p:cNvSpPr>
                    <a:spLocks noChangeArrowheads="1"/>
                  </p:cNvSpPr>
                  <p:nvPr/>
                </p:nvSpPr>
                <p:spPr bwMode="auto">
                  <a:xfrm>
                    <a:off x="7269" y="6219"/>
                    <a:ext cx="108" cy="10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83" name="Oval 64"/>
                  <p:cNvSpPr>
                    <a:spLocks noChangeArrowheads="1"/>
                  </p:cNvSpPr>
                  <p:nvPr/>
                </p:nvSpPr>
                <p:spPr bwMode="auto">
                  <a:xfrm>
                    <a:off x="7301" y="6252"/>
                    <a:ext cx="71" cy="62"/>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84" name="Oval 65"/>
                  <p:cNvSpPr>
                    <a:spLocks noChangeArrowheads="1"/>
                  </p:cNvSpPr>
                  <p:nvPr/>
                </p:nvSpPr>
                <p:spPr bwMode="auto">
                  <a:xfrm>
                    <a:off x="7337" y="6274"/>
                    <a:ext cx="23"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70" name="Group 66"/>
                <p:cNvGrpSpPr>
                  <a:grpSpLocks/>
                </p:cNvGrpSpPr>
                <p:nvPr/>
              </p:nvGrpSpPr>
              <p:grpSpPr bwMode="auto">
                <a:xfrm>
                  <a:off x="7069" y="6233"/>
                  <a:ext cx="137" cy="118"/>
                  <a:chOff x="7069" y="6233"/>
                  <a:chExt cx="137" cy="118"/>
                </a:xfrm>
              </p:grpSpPr>
              <p:sp>
                <p:nvSpPr>
                  <p:cNvPr id="375" name="Oval 67"/>
                  <p:cNvSpPr>
                    <a:spLocks noChangeArrowheads="1"/>
                  </p:cNvSpPr>
                  <p:nvPr/>
                </p:nvSpPr>
                <p:spPr bwMode="auto">
                  <a:xfrm>
                    <a:off x="7069" y="6233"/>
                    <a:ext cx="137" cy="118"/>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6" name="Oval 68"/>
                  <p:cNvSpPr>
                    <a:spLocks noChangeArrowheads="1"/>
                  </p:cNvSpPr>
                  <p:nvPr/>
                </p:nvSpPr>
                <p:spPr bwMode="auto">
                  <a:xfrm>
                    <a:off x="7082" y="6242"/>
                    <a:ext cx="102" cy="86"/>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7" name="Oval 69"/>
                  <p:cNvSpPr>
                    <a:spLocks noChangeArrowheads="1"/>
                  </p:cNvSpPr>
                  <p:nvPr/>
                </p:nvSpPr>
                <p:spPr bwMode="auto">
                  <a:xfrm>
                    <a:off x="7088" y="6242"/>
                    <a:ext cx="109" cy="10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8" name="Oval 70"/>
                  <p:cNvSpPr>
                    <a:spLocks noChangeArrowheads="1"/>
                  </p:cNvSpPr>
                  <p:nvPr/>
                </p:nvSpPr>
                <p:spPr bwMode="auto">
                  <a:xfrm>
                    <a:off x="7121" y="6250"/>
                    <a:ext cx="70" cy="62"/>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9" name="Oval 71"/>
                  <p:cNvSpPr>
                    <a:spLocks noChangeArrowheads="1"/>
                  </p:cNvSpPr>
                  <p:nvPr/>
                </p:nvSpPr>
                <p:spPr bwMode="auto">
                  <a:xfrm>
                    <a:off x="7157" y="6264"/>
                    <a:ext cx="24"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71" name="Group 72"/>
                <p:cNvGrpSpPr>
                  <a:grpSpLocks/>
                </p:cNvGrpSpPr>
                <p:nvPr/>
              </p:nvGrpSpPr>
              <p:grpSpPr bwMode="auto">
                <a:xfrm>
                  <a:off x="6919" y="6297"/>
                  <a:ext cx="102" cy="82"/>
                  <a:chOff x="6919" y="6297"/>
                  <a:chExt cx="102" cy="82"/>
                </a:xfrm>
              </p:grpSpPr>
              <p:sp>
                <p:nvSpPr>
                  <p:cNvPr id="370" name="Oval 73"/>
                  <p:cNvSpPr>
                    <a:spLocks noChangeArrowheads="1"/>
                  </p:cNvSpPr>
                  <p:nvPr/>
                </p:nvSpPr>
                <p:spPr bwMode="auto">
                  <a:xfrm>
                    <a:off x="6919" y="6297"/>
                    <a:ext cx="102" cy="8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1" name="Oval 74"/>
                  <p:cNvSpPr>
                    <a:spLocks noChangeArrowheads="1"/>
                  </p:cNvSpPr>
                  <p:nvPr/>
                </p:nvSpPr>
                <p:spPr bwMode="auto">
                  <a:xfrm>
                    <a:off x="6927" y="6303"/>
                    <a:ext cx="76" cy="60"/>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2" name="Oval 75"/>
                  <p:cNvSpPr>
                    <a:spLocks noChangeArrowheads="1"/>
                  </p:cNvSpPr>
                  <p:nvPr/>
                </p:nvSpPr>
                <p:spPr bwMode="auto">
                  <a:xfrm>
                    <a:off x="6933" y="6304"/>
                    <a:ext cx="80" cy="70"/>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3" name="Oval 76"/>
                  <p:cNvSpPr>
                    <a:spLocks noChangeArrowheads="1"/>
                  </p:cNvSpPr>
                  <p:nvPr/>
                </p:nvSpPr>
                <p:spPr bwMode="auto">
                  <a:xfrm>
                    <a:off x="6957" y="6309"/>
                    <a:ext cx="52" cy="43"/>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4" name="Oval 77"/>
                  <p:cNvSpPr>
                    <a:spLocks noChangeArrowheads="1"/>
                  </p:cNvSpPr>
                  <p:nvPr/>
                </p:nvSpPr>
                <p:spPr bwMode="auto">
                  <a:xfrm>
                    <a:off x="6983" y="6319"/>
                    <a:ext cx="19" cy="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72" name="Group 78"/>
                <p:cNvGrpSpPr>
                  <a:grpSpLocks/>
                </p:cNvGrpSpPr>
                <p:nvPr/>
              </p:nvGrpSpPr>
              <p:grpSpPr bwMode="auto">
                <a:xfrm>
                  <a:off x="7007" y="6338"/>
                  <a:ext cx="120" cy="94"/>
                  <a:chOff x="7007" y="6338"/>
                  <a:chExt cx="120" cy="94"/>
                </a:xfrm>
              </p:grpSpPr>
              <p:sp>
                <p:nvSpPr>
                  <p:cNvPr id="365" name="Oval 79"/>
                  <p:cNvSpPr>
                    <a:spLocks noChangeArrowheads="1"/>
                  </p:cNvSpPr>
                  <p:nvPr/>
                </p:nvSpPr>
                <p:spPr bwMode="auto">
                  <a:xfrm>
                    <a:off x="7007" y="6338"/>
                    <a:ext cx="120" cy="94"/>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6" name="Oval 80"/>
                  <p:cNvSpPr>
                    <a:spLocks noChangeArrowheads="1"/>
                  </p:cNvSpPr>
                  <p:nvPr/>
                </p:nvSpPr>
                <p:spPr bwMode="auto">
                  <a:xfrm>
                    <a:off x="7028" y="6344"/>
                    <a:ext cx="88" cy="69"/>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7" name="Oval 81"/>
                  <p:cNvSpPr>
                    <a:spLocks noChangeArrowheads="1"/>
                  </p:cNvSpPr>
                  <p:nvPr/>
                </p:nvSpPr>
                <p:spPr bwMode="auto">
                  <a:xfrm>
                    <a:off x="7015" y="6344"/>
                    <a:ext cx="95" cy="8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8" name="Oval 82"/>
                  <p:cNvSpPr>
                    <a:spLocks noChangeArrowheads="1"/>
                  </p:cNvSpPr>
                  <p:nvPr/>
                </p:nvSpPr>
                <p:spPr bwMode="auto">
                  <a:xfrm>
                    <a:off x="7021" y="6350"/>
                    <a:ext cx="61" cy="51"/>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9" name="Oval 83"/>
                  <p:cNvSpPr>
                    <a:spLocks noChangeArrowheads="1"/>
                  </p:cNvSpPr>
                  <p:nvPr/>
                </p:nvSpPr>
                <p:spPr bwMode="auto">
                  <a:xfrm>
                    <a:off x="7030" y="6363"/>
                    <a:ext cx="22"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73" name="Group 84"/>
                <p:cNvGrpSpPr>
                  <a:grpSpLocks/>
                </p:cNvGrpSpPr>
                <p:nvPr/>
              </p:nvGrpSpPr>
              <p:grpSpPr bwMode="auto">
                <a:xfrm>
                  <a:off x="7199" y="6292"/>
                  <a:ext cx="83" cy="71"/>
                  <a:chOff x="7199" y="6292"/>
                  <a:chExt cx="83" cy="71"/>
                </a:xfrm>
              </p:grpSpPr>
              <p:sp>
                <p:nvSpPr>
                  <p:cNvPr id="360" name="Oval 85"/>
                  <p:cNvSpPr>
                    <a:spLocks noChangeArrowheads="1"/>
                  </p:cNvSpPr>
                  <p:nvPr/>
                </p:nvSpPr>
                <p:spPr bwMode="auto">
                  <a:xfrm>
                    <a:off x="7199" y="6292"/>
                    <a:ext cx="83" cy="71"/>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1" name="Oval 86"/>
                  <p:cNvSpPr>
                    <a:spLocks noChangeArrowheads="1"/>
                  </p:cNvSpPr>
                  <p:nvPr/>
                </p:nvSpPr>
                <p:spPr bwMode="auto">
                  <a:xfrm>
                    <a:off x="7206" y="6298"/>
                    <a:ext cx="62" cy="52"/>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2" name="Oval 87"/>
                  <p:cNvSpPr>
                    <a:spLocks noChangeArrowheads="1"/>
                  </p:cNvSpPr>
                  <p:nvPr/>
                </p:nvSpPr>
                <p:spPr bwMode="auto">
                  <a:xfrm>
                    <a:off x="7210" y="6298"/>
                    <a:ext cx="67" cy="61"/>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3" name="Oval 88"/>
                  <p:cNvSpPr>
                    <a:spLocks noChangeArrowheads="1"/>
                  </p:cNvSpPr>
                  <p:nvPr/>
                </p:nvSpPr>
                <p:spPr bwMode="auto">
                  <a:xfrm>
                    <a:off x="7229" y="6303"/>
                    <a:ext cx="44" cy="38"/>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4" name="Oval 89"/>
                  <p:cNvSpPr>
                    <a:spLocks noChangeArrowheads="1"/>
                  </p:cNvSpPr>
                  <p:nvPr/>
                </p:nvSpPr>
                <p:spPr bwMode="auto">
                  <a:xfrm>
                    <a:off x="7252" y="6312"/>
                    <a:ext cx="15"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74" name="Group 90"/>
                <p:cNvGrpSpPr>
                  <a:grpSpLocks/>
                </p:cNvGrpSpPr>
                <p:nvPr/>
              </p:nvGrpSpPr>
              <p:grpSpPr bwMode="auto">
                <a:xfrm>
                  <a:off x="7623" y="6473"/>
                  <a:ext cx="110" cy="93"/>
                  <a:chOff x="7623" y="6473"/>
                  <a:chExt cx="110" cy="93"/>
                </a:xfrm>
              </p:grpSpPr>
              <p:sp>
                <p:nvSpPr>
                  <p:cNvPr id="355" name="Oval 91"/>
                  <p:cNvSpPr>
                    <a:spLocks noChangeArrowheads="1"/>
                  </p:cNvSpPr>
                  <p:nvPr/>
                </p:nvSpPr>
                <p:spPr bwMode="auto">
                  <a:xfrm>
                    <a:off x="7623" y="6473"/>
                    <a:ext cx="110" cy="93"/>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6" name="Oval 92"/>
                  <p:cNvSpPr>
                    <a:spLocks noChangeArrowheads="1"/>
                  </p:cNvSpPr>
                  <p:nvPr/>
                </p:nvSpPr>
                <p:spPr bwMode="auto">
                  <a:xfrm>
                    <a:off x="7642" y="6481"/>
                    <a:ext cx="82" cy="66"/>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7" name="Oval 93"/>
                  <p:cNvSpPr>
                    <a:spLocks noChangeArrowheads="1"/>
                  </p:cNvSpPr>
                  <p:nvPr/>
                </p:nvSpPr>
                <p:spPr bwMode="auto">
                  <a:xfrm>
                    <a:off x="7631" y="6481"/>
                    <a:ext cx="86" cy="79"/>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8" name="Oval 94"/>
                  <p:cNvSpPr>
                    <a:spLocks noChangeArrowheads="1"/>
                  </p:cNvSpPr>
                  <p:nvPr/>
                </p:nvSpPr>
                <p:spPr bwMode="auto">
                  <a:xfrm>
                    <a:off x="7635" y="6487"/>
                    <a:ext cx="57" cy="48"/>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9" name="Oval 95"/>
                  <p:cNvSpPr>
                    <a:spLocks noChangeArrowheads="1"/>
                  </p:cNvSpPr>
                  <p:nvPr/>
                </p:nvSpPr>
                <p:spPr bwMode="auto">
                  <a:xfrm>
                    <a:off x="7643" y="6497"/>
                    <a:ext cx="21" cy="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75" name="Group 96"/>
                <p:cNvGrpSpPr>
                  <a:grpSpLocks/>
                </p:cNvGrpSpPr>
                <p:nvPr/>
              </p:nvGrpSpPr>
              <p:grpSpPr bwMode="auto">
                <a:xfrm>
                  <a:off x="7505" y="6353"/>
                  <a:ext cx="116" cy="103"/>
                  <a:chOff x="7505" y="6353"/>
                  <a:chExt cx="116" cy="103"/>
                </a:xfrm>
              </p:grpSpPr>
              <p:sp>
                <p:nvSpPr>
                  <p:cNvPr id="350" name="Oval 97"/>
                  <p:cNvSpPr>
                    <a:spLocks noChangeArrowheads="1"/>
                  </p:cNvSpPr>
                  <p:nvPr/>
                </p:nvSpPr>
                <p:spPr bwMode="auto">
                  <a:xfrm>
                    <a:off x="7505" y="6353"/>
                    <a:ext cx="116" cy="103"/>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1" name="Oval 98"/>
                  <p:cNvSpPr>
                    <a:spLocks noChangeArrowheads="1"/>
                  </p:cNvSpPr>
                  <p:nvPr/>
                </p:nvSpPr>
                <p:spPr bwMode="auto">
                  <a:xfrm>
                    <a:off x="7514" y="6361"/>
                    <a:ext cx="88" cy="75"/>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2" name="Oval 99"/>
                  <p:cNvSpPr>
                    <a:spLocks noChangeArrowheads="1"/>
                  </p:cNvSpPr>
                  <p:nvPr/>
                </p:nvSpPr>
                <p:spPr bwMode="auto">
                  <a:xfrm>
                    <a:off x="7522" y="6362"/>
                    <a:ext cx="91" cy="88"/>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3" name="Oval 100"/>
                  <p:cNvSpPr>
                    <a:spLocks noChangeArrowheads="1"/>
                  </p:cNvSpPr>
                  <p:nvPr/>
                </p:nvSpPr>
                <p:spPr bwMode="auto">
                  <a:xfrm>
                    <a:off x="7549" y="6368"/>
                    <a:ext cx="58" cy="54"/>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4" name="Oval 101"/>
                  <p:cNvSpPr>
                    <a:spLocks noChangeArrowheads="1"/>
                  </p:cNvSpPr>
                  <p:nvPr/>
                </p:nvSpPr>
                <p:spPr bwMode="auto">
                  <a:xfrm>
                    <a:off x="7578" y="6381"/>
                    <a:ext cx="21"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76" name="Group 102"/>
                <p:cNvGrpSpPr>
                  <a:grpSpLocks/>
                </p:cNvGrpSpPr>
                <p:nvPr/>
              </p:nvGrpSpPr>
              <p:grpSpPr bwMode="auto">
                <a:xfrm>
                  <a:off x="7365" y="6374"/>
                  <a:ext cx="101" cy="82"/>
                  <a:chOff x="7365" y="6374"/>
                  <a:chExt cx="101" cy="82"/>
                </a:xfrm>
              </p:grpSpPr>
              <p:sp>
                <p:nvSpPr>
                  <p:cNvPr id="345" name="Oval 103"/>
                  <p:cNvSpPr>
                    <a:spLocks noChangeArrowheads="1"/>
                  </p:cNvSpPr>
                  <p:nvPr/>
                </p:nvSpPr>
                <p:spPr bwMode="auto">
                  <a:xfrm>
                    <a:off x="7365" y="6374"/>
                    <a:ext cx="101" cy="8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6" name="Oval 104"/>
                  <p:cNvSpPr>
                    <a:spLocks noChangeArrowheads="1"/>
                  </p:cNvSpPr>
                  <p:nvPr/>
                </p:nvSpPr>
                <p:spPr bwMode="auto">
                  <a:xfrm>
                    <a:off x="7374" y="6380"/>
                    <a:ext cx="76" cy="60"/>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7" name="Oval 105"/>
                  <p:cNvSpPr>
                    <a:spLocks noChangeArrowheads="1"/>
                  </p:cNvSpPr>
                  <p:nvPr/>
                </p:nvSpPr>
                <p:spPr bwMode="auto">
                  <a:xfrm>
                    <a:off x="7378" y="6380"/>
                    <a:ext cx="82" cy="71"/>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8" name="Oval 106"/>
                  <p:cNvSpPr>
                    <a:spLocks noChangeArrowheads="1"/>
                  </p:cNvSpPr>
                  <p:nvPr/>
                </p:nvSpPr>
                <p:spPr bwMode="auto">
                  <a:xfrm>
                    <a:off x="7402" y="6386"/>
                    <a:ext cx="52" cy="43"/>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9" name="Oval 107"/>
                  <p:cNvSpPr>
                    <a:spLocks noChangeArrowheads="1"/>
                  </p:cNvSpPr>
                  <p:nvPr/>
                </p:nvSpPr>
                <p:spPr bwMode="auto">
                  <a:xfrm>
                    <a:off x="7428" y="6396"/>
                    <a:ext cx="19"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77" name="Group 108"/>
                <p:cNvGrpSpPr>
                  <a:grpSpLocks/>
                </p:cNvGrpSpPr>
                <p:nvPr/>
              </p:nvGrpSpPr>
              <p:grpSpPr bwMode="auto">
                <a:xfrm>
                  <a:off x="7444" y="6442"/>
                  <a:ext cx="117" cy="95"/>
                  <a:chOff x="7444" y="6442"/>
                  <a:chExt cx="117" cy="95"/>
                </a:xfrm>
              </p:grpSpPr>
              <p:sp>
                <p:nvSpPr>
                  <p:cNvPr id="340" name="Oval 109"/>
                  <p:cNvSpPr>
                    <a:spLocks noChangeArrowheads="1"/>
                  </p:cNvSpPr>
                  <p:nvPr/>
                </p:nvSpPr>
                <p:spPr bwMode="auto">
                  <a:xfrm>
                    <a:off x="7444" y="6442"/>
                    <a:ext cx="117" cy="95"/>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1" name="Oval 110"/>
                  <p:cNvSpPr>
                    <a:spLocks noChangeArrowheads="1"/>
                  </p:cNvSpPr>
                  <p:nvPr/>
                </p:nvSpPr>
                <p:spPr bwMode="auto">
                  <a:xfrm>
                    <a:off x="7465" y="6450"/>
                    <a:ext cx="87" cy="68"/>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2" name="Oval 111"/>
                  <p:cNvSpPr>
                    <a:spLocks noChangeArrowheads="1"/>
                  </p:cNvSpPr>
                  <p:nvPr/>
                </p:nvSpPr>
                <p:spPr bwMode="auto">
                  <a:xfrm>
                    <a:off x="7452" y="6450"/>
                    <a:ext cx="93" cy="81"/>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3" name="Oval 112"/>
                  <p:cNvSpPr>
                    <a:spLocks noChangeArrowheads="1"/>
                  </p:cNvSpPr>
                  <p:nvPr/>
                </p:nvSpPr>
                <p:spPr bwMode="auto">
                  <a:xfrm>
                    <a:off x="7457" y="6455"/>
                    <a:ext cx="61" cy="51"/>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4" name="Oval 113"/>
                  <p:cNvSpPr>
                    <a:spLocks noChangeArrowheads="1"/>
                  </p:cNvSpPr>
                  <p:nvPr/>
                </p:nvSpPr>
                <p:spPr bwMode="auto">
                  <a:xfrm>
                    <a:off x="7466" y="6467"/>
                    <a:ext cx="21" cy="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78" name="Group 114"/>
                <p:cNvGrpSpPr>
                  <a:grpSpLocks/>
                </p:cNvGrpSpPr>
                <p:nvPr/>
              </p:nvGrpSpPr>
              <p:grpSpPr bwMode="auto">
                <a:xfrm>
                  <a:off x="7918" y="6435"/>
                  <a:ext cx="83" cy="70"/>
                  <a:chOff x="7918" y="6435"/>
                  <a:chExt cx="83" cy="70"/>
                </a:xfrm>
              </p:grpSpPr>
              <p:sp>
                <p:nvSpPr>
                  <p:cNvPr id="335" name="Oval 115"/>
                  <p:cNvSpPr>
                    <a:spLocks noChangeArrowheads="1"/>
                  </p:cNvSpPr>
                  <p:nvPr/>
                </p:nvSpPr>
                <p:spPr bwMode="auto">
                  <a:xfrm>
                    <a:off x="7918" y="6435"/>
                    <a:ext cx="83" cy="70"/>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6" name="Oval 116"/>
                  <p:cNvSpPr>
                    <a:spLocks noChangeArrowheads="1"/>
                  </p:cNvSpPr>
                  <p:nvPr/>
                </p:nvSpPr>
                <p:spPr bwMode="auto">
                  <a:xfrm>
                    <a:off x="7926" y="6439"/>
                    <a:ext cx="61" cy="52"/>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7" name="Oval 117"/>
                  <p:cNvSpPr>
                    <a:spLocks noChangeArrowheads="1"/>
                  </p:cNvSpPr>
                  <p:nvPr/>
                </p:nvSpPr>
                <p:spPr bwMode="auto">
                  <a:xfrm>
                    <a:off x="7930" y="6439"/>
                    <a:ext cx="66" cy="6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8" name="Oval 118"/>
                  <p:cNvSpPr>
                    <a:spLocks noChangeArrowheads="1"/>
                  </p:cNvSpPr>
                  <p:nvPr/>
                </p:nvSpPr>
                <p:spPr bwMode="auto">
                  <a:xfrm>
                    <a:off x="7948" y="6444"/>
                    <a:ext cx="44" cy="38"/>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9" name="Oval 119"/>
                  <p:cNvSpPr>
                    <a:spLocks noChangeArrowheads="1"/>
                  </p:cNvSpPr>
                  <p:nvPr/>
                </p:nvSpPr>
                <p:spPr bwMode="auto">
                  <a:xfrm>
                    <a:off x="7971" y="6453"/>
                    <a:ext cx="15"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79" name="Group 120"/>
                <p:cNvGrpSpPr>
                  <a:grpSpLocks/>
                </p:cNvGrpSpPr>
                <p:nvPr/>
              </p:nvGrpSpPr>
              <p:grpSpPr bwMode="auto">
                <a:xfrm>
                  <a:off x="6978" y="6399"/>
                  <a:ext cx="137" cy="118"/>
                  <a:chOff x="6978" y="6399"/>
                  <a:chExt cx="137" cy="118"/>
                </a:xfrm>
              </p:grpSpPr>
              <p:sp>
                <p:nvSpPr>
                  <p:cNvPr id="330" name="Oval 121"/>
                  <p:cNvSpPr>
                    <a:spLocks noChangeArrowheads="1"/>
                  </p:cNvSpPr>
                  <p:nvPr/>
                </p:nvSpPr>
                <p:spPr bwMode="auto">
                  <a:xfrm>
                    <a:off x="6978" y="6399"/>
                    <a:ext cx="137" cy="118"/>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1" name="Oval 122"/>
                  <p:cNvSpPr>
                    <a:spLocks noChangeArrowheads="1"/>
                  </p:cNvSpPr>
                  <p:nvPr/>
                </p:nvSpPr>
                <p:spPr bwMode="auto">
                  <a:xfrm>
                    <a:off x="7000" y="6407"/>
                    <a:ext cx="102" cy="87"/>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2" name="Oval 123"/>
                  <p:cNvSpPr>
                    <a:spLocks noChangeArrowheads="1"/>
                  </p:cNvSpPr>
                  <p:nvPr/>
                </p:nvSpPr>
                <p:spPr bwMode="auto">
                  <a:xfrm>
                    <a:off x="6987" y="6408"/>
                    <a:ext cx="107" cy="101"/>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3" name="Oval 124"/>
                  <p:cNvSpPr>
                    <a:spLocks noChangeArrowheads="1"/>
                  </p:cNvSpPr>
                  <p:nvPr/>
                </p:nvSpPr>
                <p:spPr bwMode="auto">
                  <a:xfrm>
                    <a:off x="6992" y="6415"/>
                    <a:ext cx="71" cy="62"/>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4" name="Oval 125"/>
                  <p:cNvSpPr>
                    <a:spLocks noChangeArrowheads="1"/>
                  </p:cNvSpPr>
                  <p:nvPr/>
                </p:nvSpPr>
                <p:spPr bwMode="auto">
                  <a:xfrm>
                    <a:off x="7003" y="6430"/>
                    <a:ext cx="24"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80" name="Group 126"/>
                <p:cNvGrpSpPr>
                  <a:grpSpLocks/>
                </p:cNvGrpSpPr>
                <p:nvPr/>
              </p:nvGrpSpPr>
              <p:grpSpPr bwMode="auto">
                <a:xfrm>
                  <a:off x="7004" y="6172"/>
                  <a:ext cx="137" cy="118"/>
                  <a:chOff x="7004" y="6172"/>
                  <a:chExt cx="137" cy="118"/>
                </a:xfrm>
              </p:grpSpPr>
              <p:sp>
                <p:nvSpPr>
                  <p:cNvPr id="325" name="Oval 127"/>
                  <p:cNvSpPr>
                    <a:spLocks noChangeArrowheads="1"/>
                  </p:cNvSpPr>
                  <p:nvPr/>
                </p:nvSpPr>
                <p:spPr bwMode="auto">
                  <a:xfrm>
                    <a:off x="7004" y="6172"/>
                    <a:ext cx="137" cy="118"/>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26" name="Oval 128"/>
                  <p:cNvSpPr>
                    <a:spLocks noChangeArrowheads="1"/>
                  </p:cNvSpPr>
                  <p:nvPr/>
                </p:nvSpPr>
                <p:spPr bwMode="auto">
                  <a:xfrm>
                    <a:off x="7015" y="6194"/>
                    <a:ext cx="102" cy="87"/>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27" name="Oval 129"/>
                  <p:cNvSpPr>
                    <a:spLocks noChangeArrowheads="1"/>
                  </p:cNvSpPr>
                  <p:nvPr/>
                </p:nvSpPr>
                <p:spPr bwMode="auto">
                  <a:xfrm>
                    <a:off x="7024" y="6179"/>
                    <a:ext cx="108" cy="10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28" name="Oval 130"/>
                  <p:cNvSpPr>
                    <a:spLocks noChangeArrowheads="1"/>
                  </p:cNvSpPr>
                  <p:nvPr/>
                </p:nvSpPr>
                <p:spPr bwMode="auto">
                  <a:xfrm>
                    <a:off x="7056" y="6211"/>
                    <a:ext cx="71" cy="62"/>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29" name="Oval 131"/>
                  <p:cNvSpPr>
                    <a:spLocks noChangeArrowheads="1"/>
                  </p:cNvSpPr>
                  <p:nvPr/>
                </p:nvSpPr>
                <p:spPr bwMode="auto">
                  <a:xfrm>
                    <a:off x="7091" y="6234"/>
                    <a:ext cx="24"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81" name="Group 132"/>
                <p:cNvGrpSpPr>
                  <a:grpSpLocks/>
                </p:cNvGrpSpPr>
                <p:nvPr/>
              </p:nvGrpSpPr>
              <p:grpSpPr bwMode="auto">
                <a:xfrm>
                  <a:off x="6814" y="6261"/>
                  <a:ext cx="137" cy="119"/>
                  <a:chOff x="6814" y="6261"/>
                  <a:chExt cx="137" cy="119"/>
                </a:xfrm>
              </p:grpSpPr>
              <p:sp>
                <p:nvSpPr>
                  <p:cNvPr id="320" name="Oval 133"/>
                  <p:cNvSpPr>
                    <a:spLocks noChangeArrowheads="1"/>
                  </p:cNvSpPr>
                  <p:nvPr/>
                </p:nvSpPr>
                <p:spPr bwMode="auto">
                  <a:xfrm>
                    <a:off x="6814" y="6261"/>
                    <a:ext cx="137" cy="119"/>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21" name="Oval 134"/>
                  <p:cNvSpPr>
                    <a:spLocks noChangeArrowheads="1"/>
                  </p:cNvSpPr>
                  <p:nvPr/>
                </p:nvSpPr>
                <p:spPr bwMode="auto">
                  <a:xfrm>
                    <a:off x="6825" y="6270"/>
                    <a:ext cx="103" cy="86"/>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22" name="Oval 135"/>
                  <p:cNvSpPr>
                    <a:spLocks noChangeArrowheads="1"/>
                  </p:cNvSpPr>
                  <p:nvPr/>
                </p:nvSpPr>
                <p:spPr bwMode="auto">
                  <a:xfrm>
                    <a:off x="6834" y="6271"/>
                    <a:ext cx="108" cy="101"/>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23" name="Oval 136"/>
                  <p:cNvSpPr>
                    <a:spLocks noChangeArrowheads="1"/>
                  </p:cNvSpPr>
                  <p:nvPr/>
                </p:nvSpPr>
                <p:spPr bwMode="auto">
                  <a:xfrm>
                    <a:off x="6866" y="6277"/>
                    <a:ext cx="70" cy="63"/>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24" name="Oval 137"/>
                  <p:cNvSpPr>
                    <a:spLocks noChangeArrowheads="1"/>
                  </p:cNvSpPr>
                  <p:nvPr/>
                </p:nvSpPr>
                <p:spPr bwMode="auto">
                  <a:xfrm>
                    <a:off x="6900" y="629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82" name="Group 138"/>
                <p:cNvGrpSpPr>
                  <a:grpSpLocks/>
                </p:cNvGrpSpPr>
                <p:nvPr/>
              </p:nvGrpSpPr>
              <p:grpSpPr bwMode="auto">
                <a:xfrm>
                  <a:off x="6704" y="6329"/>
                  <a:ext cx="102" cy="82"/>
                  <a:chOff x="6704" y="6329"/>
                  <a:chExt cx="102" cy="82"/>
                </a:xfrm>
              </p:grpSpPr>
              <p:sp>
                <p:nvSpPr>
                  <p:cNvPr id="315" name="Oval 139"/>
                  <p:cNvSpPr>
                    <a:spLocks noChangeArrowheads="1"/>
                  </p:cNvSpPr>
                  <p:nvPr/>
                </p:nvSpPr>
                <p:spPr bwMode="auto">
                  <a:xfrm>
                    <a:off x="6704" y="6329"/>
                    <a:ext cx="102" cy="8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6" name="Oval 140"/>
                  <p:cNvSpPr>
                    <a:spLocks noChangeArrowheads="1"/>
                  </p:cNvSpPr>
                  <p:nvPr/>
                </p:nvSpPr>
                <p:spPr bwMode="auto">
                  <a:xfrm>
                    <a:off x="6712" y="6335"/>
                    <a:ext cx="76" cy="60"/>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7" name="Oval 141"/>
                  <p:cNvSpPr>
                    <a:spLocks noChangeArrowheads="1"/>
                  </p:cNvSpPr>
                  <p:nvPr/>
                </p:nvSpPr>
                <p:spPr bwMode="auto">
                  <a:xfrm>
                    <a:off x="6718" y="6335"/>
                    <a:ext cx="80" cy="7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8" name="Oval 142"/>
                  <p:cNvSpPr>
                    <a:spLocks noChangeArrowheads="1"/>
                  </p:cNvSpPr>
                  <p:nvPr/>
                </p:nvSpPr>
                <p:spPr bwMode="auto">
                  <a:xfrm>
                    <a:off x="6742" y="6341"/>
                    <a:ext cx="52" cy="43"/>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9" name="Oval 143"/>
                  <p:cNvSpPr>
                    <a:spLocks noChangeArrowheads="1"/>
                  </p:cNvSpPr>
                  <p:nvPr/>
                </p:nvSpPr>
                <p:spPr bwMode="auto">
                  <a:xfrm>
                    <a:off x="6768" y="6350"/>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83" name="Group 144"/>
                <p:cNvGrpSpPr>
                  <a:grpSpLocks/>
                </p:cNvGrpSpPr>
                <p:nvPr/>
              </p:nvGrpSpPr>
              <p:grpSpPr bwMode="auto">
                <a:xfrm>
                  <a:off x="7186" y="6546"/>
                  <a:ext cx="118" cy="94"/>
                  <a:chOff x="7186" y="6546"/>
                  <a:chExt cx="118" cy="94"/>
                </a:xfrm>
              </p:grpSpPr>
              <p:sp>
                <p:nvSpPr>
                  <p:cNvPr id="310" name="Oval 145"/>
                  <p:cNvSpPr>
                    <a:spLocks noChangeArrowheads="1"/>
                  </p:cNvSpPr>
                  <p:nvPr/>
                </p:nvSpPr>
                <p:spPr bwMode="auto">
                  <a:xfrm>
                    <a:off x="7186" y="6546"/>
                    <a:ext cx="118" cy="94"/>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1" name="Oval 146"/>
                  <p:cNvSpPr>
                    <a:spLocks noChangeArrowheads="1"/>
                  </p:cNvSpPr>
                  <p:nvPr/>
                </p:nvSpPr>
                <p:spPr bwMode="auto">
                  <a:xfrm>
                    <a:off x="7207" y="6552"/>
                    <a:ext cx="87" cy="70"/>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2" name="Oval 147"/>
                  <p:cNvSpPr>
                    <a:spLocks noChangeArrowheads="1"/>
                  </p:cNvSpPr>
                  <p:nvPr/>
                </p:nvSpPr>
                <p:spPr bwMode="auto">
                  <a:xfrm>
                    <a:off x="7193" y="6553"/>
                    <a:ext cx="95" cy="8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3" name="Oval 148"/>
                  <p:cNvSpPr>
                    <a:spLocks noChangeArrowheads="1"/>
                  </p:cNvSpPr>
                  <p:nvPr/>
                </p:nvSpPr>
                <p:spPr bwMode="auto">
                  <a:xfrm>
                    <a:off x="7199" y="6558"/>
                    <a:ext cx="60" cy="51"/>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4" name="Oval 149"/>
                  <p:cNvSpPr>
                    <a:spLocks noChangeArrowheads="1"/>
                  </p:cNvSpPr>
                  <p:nvPr/>
                </p:nvSpPr>
                <p:spPr bwMode="auto">
                  <a:xfrm>
                    <a:off x="7208" y="6571"/>
                    <a:ext cx="22" cy="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84" name="Group 150"/>
                <p:cNvGrpSpPr>
                  <a:grpSpLocks/>
                </p:cNvGrpSpPr>
                <p:nvPr/>
              </p:nvGrpSpPr>
              <p:grpSpPr bwMode="auto">
                <a:xfrm>
                  <a:off x="6788" y="6100"/>
                  <a:ext cx="81" cy="70"/>
                  <a:chOff x="6788" y="6100"/>
                  <a:chExt cx="81" cy="70"/>
                </a:xfrm>
              </p:grpSpPr>
              <p:sp>
                <p:nvSpPr>
                  <p:cNvPr id="305" name="Oval 151"/>
                  <p:cNvSpPr>
                    <a:spLocks noChangeArrowheads="1"/>
                  </p:cNvSpPr>
                  <p:nvPr/>
                </p:nvSpPr>
                <p:spPr bwMode="auto">
                  <a:xfrm>
                    <a:off x="6788" y="6100"/>
                    <a:ext cx="81" cy="70"/>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6" name="Oval 152"/>
                  <p:cNvSpPr>
                    <a:spLocks noChangeArrowheads="1"/>
                  </p:cNvSpPr>
                  <p:nvPr/>
                </p:nvSpPr>
                <p:spPr bwMode="auto">
                  <a:xfrm>
                    <a:off x="6793" y="6104"/>
                    <a:ext cx="63" cy="52"/>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7" name="Oval 153"/>
                  <p:cNvSpPr>
                    <a:spLocks noChangeArrowheads="1"/>
                  </p:cNvSpPr>
                  <p:nvPr/>
                </p:nvSpPr>
                <p:spPr bwMode="auto">
                  <a:xfrm>
                    <a:off x="6799" y="6105"/>
                    <a:ext cx="65" cy="61"/>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8" name="Oval 154"/>
                  <p:cNvSpPr>
                    <a:spLocks noChangeArrowheads="1"/>
                  </p:cNvSpPr>
                  <p:nvPr/>
                </p:nvSpPr>
                <p:spPr bwMode="auto">
                  <a:xfrm>
                    <a:off x="6818" y="6109"/>
                    <a:ext cx="43" cy="38"/>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9" name="Oval 155"/>
                  <p:cNvSpPr>
                    <a:spLocks noChangeArrowheads="1"/>
                  </p:cNvSpPr>
                  <p:nvPr/>
                </p:nvSpPr>
                <p:spPr bwMode="auto">
                  <a:xfrm>
                    <a:off x="6839" y="6118"/>
                    <a:ext cx="15"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85" name="Group 156"/>
                <p:cNvGrpSpPr>
                  <a:grpSpLocks/>
                </p:cNvGrpSpPr>
                <p:nvPr/>
              </p:nvGrpSpPr>
              <p:grpSpPr bwMode="auto">
                <a:xfrm>
                  <a:off x="7638" y="6625"/>
                  <a:ext cx="88" cy="73"/>
                  <a:chOff x="7638" y="6625"/>
                  <a:chExt cx="88" cy="73"/>
                </a:xfrm>
              </p:grpSpPr>
              <p:sp>
                <p:nvSpPr>
                  <p:cNvPr id="300" name="Oval 157"/>
                  <p:cNvSpPr>
                    <a:spLocks noChangeArrowheads="1"/>
                  </p:cNvSpPr>
                  <p:nvPr/>
                </p:nvSpPr>
                <p:spPr bwMode="auto">
                  <a:xfrm>
                    <a:off x="7638" y="6625"/>
                    <a:ext cx="88" cy="73"/>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1" name="Oval 158"/>
                  <p:cNvSpPr>
                    <a:spLocks noChangeArrowheads="1"/>
                  </p:cNvSpPr>
                  <p:nvPr/>
                </p:nvSpPr>
                <p:spPr bwMode="auto">
                  <a:xfrm>
                    <a:off x="7652" y="6629"/>
                    <a:ext cx="65" cy="55"/>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2" name="Oval 159"/>
                  <p:cNvSpPr>
                    <a:spLocks noChangeArrowheads="1"/>
                  </p:cNvSpPr>
                  <p:nvPr/>
                </p:nvSpPr>
                <p:spPr bwMode="auto">
                  <a:xfrm>
                    <a:off x="7643" y="6631"/>
                    <a:ext cx="70" cy="6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3" name="Oval 160"/>
                  <p:cNvSpPr>
                    <a:spLocks noChangeArrowheads="1"/>
                  </p:cNvSpPr>
                  <p:nvPr/>
                </p:nvSpPr>
                <p:spPr bwMode="auto">
                  <a:xfrm>
                    <a:off x="7647" y="6635"/>
                    <a:ext cx="45" cy="39"/>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4" name="Oval 161"/>
                  <p:cNvSpPr>
                    <a:spLocks noChangeArrowheads="1"/>
                  </p:cNvSpPr>
                  <p:nvPr/>
                </p:nvSpPr>
                <p:spPr bwMode="auto">
                  <a:xfrm>
                    <a:off x="7654" y="6644"/>
                    <a:ext cx="16"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86" name="Group 162"/>
                <p:cNvGrpSpPr>
                  <a:grpSpLocks/>
                </p:cNvGrpSpPr>
                <p:nvPr/>
              </p:nvGrpSpPr>
              <p:grpSpPr bwMode="auto">
                <a:xfrm>
                  <a:off x="7699" y="6494"/>
                  <a:ext cx="102" cy="84"/>
                  <a:chOff x="7699" y="6494"/>
                  <a:chExt cx="102" cy="84"/>
                </a:xfrm>
              </p:grpSpPr>
              <p:sp>
                <p:nvSpPr>
                  <p:cNvPr id="295" name="Oval 163"/>
                  <p:cNvSpPr>
                    <a:spLocks noChangeArrowheads="1"/>
                  </p:cNvSpPr>
                  <p:nvPr/>
                </p:nvSpPr>
                <p:spPr bwMode="auto">
                  <a:xfrm>
                    <a:off x="7699" y="6494"/>
                    <a:ext cx="102" cy="84"/>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6" name="Oval 164"/>
                  <p:cNvSpPr>
                    <a:spLocks noChangeArrowheads="1"/>
                  </p:cNvSpPr>
                  <p:nvPr/>
                </p:nvSpPr>
                <p:spPr bwMode="auto">
                  <a:xfrm>
                    <a:off x="7708" y="6510"/>
                    <a:ext cx="75" cy="62"/>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7" name="Oval 165"/>
                  <p:cNvSpPr>
                    <a:spLocks noChangeArrowheads="1"/>
                  </p:cNvSpPr>
                  <p:nvPr/>
                </p:nvSpPr>
                <p:spPr bwMode="auto">
                  <a:xfrm>
                    <a:off x="7714" y="6500"/>
                    <a:ext cx="80" cy="7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8" name="Oval 166"/>
                  <p:cNvSpPr>
                    <a:spLocks noChangeArrowheads="1"/>
                  </p:cNvSpPr>
                  <p:nvPr/>
                </p:nvSpPr>
                <p:spPr bwMode="auto">
                  <a:xfrm>
                    <a:off x="7738" y="6522"/>
                    <a:ext cx="52" cy="44"/>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9" name="Oval 167"/>
                  <p:cNvSpPr>
                    <a:spLocks noChangeArrowheads="1"/>
                  </p:cNvSpPr>
                  <p:nvPr/>
                </p:nvSpPr>
                <p:spPr bwMode="auto">
                  <a:xfrm>
                    <a:off x="7764" y="6539"/>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87" name="Group 168"/>
                <p:cNvGrpSpPr>
                  <a:grpSpLocks/>
                </p:cNvGrpSpPr>
                <p:nvPr/>
              </p:nvGrpSpPr>
              <p:grpSpPr bwMode="auto">
                <a:xfrm>
                  <a:off x="7520" y="6516"/>
                  <a:ext cx="94" cy="79"/>
                  <a:chOff x="7520" y="6516"/>
                  <a:chExt cx="94" cy="79"/>
                </a:xfrm>
              </p:grpSpPr>
              <p:sp>
                <p:nvSpPr>
                  <p:cNvPr id="290" name="Oval 169"/>
                  <p:cNvSpPr>
                    <a:spLocks noChangeArrowheads="1"/>
                  </p:cNvSpPr>
                  <p:nvPr/>
                </p:nvSpPr>
                <p:spPr bwMode="auto">
                  <a:xfrm>
                    <a:off x="7520" y="6516"/>
                    <a:ext cx="94" cy="79"/>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1" name="Oval 170"/>
                  <p:cNvSpPr>
                    <a:spLocks noChangeArrowheads="1"/>
                  </p:cNvSpPr>
                  <p:nvPr/>
                </p:nvSpPr>
                <p:spPr bwMode="auto">
                  <a:xfrm>
                    <a:off x="7528" y="6522"/>
                    <a:ext cx="70" cy="58"/>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2" name="Oval 171"/>
                  <p:cNvSpPr>
                    <a:spLocks noChangeArrowheads="1"/>
                  </p:cNvSpPr>
                  <p:nvPr/>
                </p:nvSpPr>
                <p:spPr bwMode="auto">
                  <a:xfrm>
                    <a:off x="7532" y="6522"/>
                    <a:ext cx="75" cy="69"/>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3" name="Oval 172"/>
                  <p:cNvSpPr>
                    <a:spLocks noChangeArrowheads="1"/>
                  </p:cNvSpPr>
                  <p:nvPr/>
                </p:nvSpPr>
                <p:spPr bwMode="auto">
                  <a:xfrm>
                    <a:off x="7555" y="6527"/>
                    <a:ext cx="48" cy="42"/>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4" name="Oval 173"/>
                  <p:cNvSpPr>
                    <a:spLocks noChangeArrowheads="1"/>
                  </p:cNvSpPr>
                  <p:nvPr/>
                </p:nvSpPr>
                <p:spPr bwMode="auto">
                  <a:xfrm>
                    <a:off x="7578" y="6537"/>
                    <a:ext cx="17"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88" name="Group 174"/>
                <p:cNvGrpSpPr>
                  <a:grpSpLocks/>
                </p:cNvGrpSpPr>
                <p:nvPr/>
              </p:nvGrpSpPr>
              <p:grpSpPr bwMode="auto">
                <a:xfrm>
                  <a:off x="7251" y="6663"/>
                  <a:ext cx="100" cy="82"/>
                  <a:chOff x="7251" y="6663"/>
                  <a:chExt cx="100" cy="82"/>
                </a:xfrm>
              </p:grpSpPr>
              <p:sp>
                <p:nvSpPr>
                  <p:cNvPr id="285" name="Oval 175"/>
                  <p:cNvSpPr>
                    <a:spLocks noChangeArrowheads="1"/>
                  </p:cNvSpPr>
                  <p:nvPr/>
                </p:nvSpPr>
                <p:spPr bwMode="auto">
                  <a:xfrm>
                    <a:off x="7251" y="6663"/>
                    <a:ext cx="100" cy="8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86" name="Oval 176"/>
                  <p:cNvSpPr>
                    <a:spLocks noChangeArrowheads="1"/>
                  </p:cNvSpPr>
                  <p:nvPr/>
                </p:nvSpPr>
                <p:spPr bwMode="auto">
                  <a:xfrm>
                    <a:off x="7259" y="6669"/>
                    <a:ext cx="76" cy="61"/>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87" name="Oval 177"/>
                  <p:cNvSpPr>
                    <a:spLocks noChangeArrowheads="1"/>
                  </p:cNvSpPr>
                  <p:nvPr/>
                </p:nvSpPr>
                <p:spPr bwMode="auto">
                  <a:xfrm>
                    <a:off x="7264" y="6671"/>
                    <a:ext cx="81" cy="70"/>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88" name="Oval 178"/>
                  <p:cNvSpPr>
                    <a:spLocks noChangeArrowheads="1"/>
                  </p:cNvSpPr>
                  <p:nvPr/>
                </p:nvSpPr>
                <p:spPr bwMode="auto">
                  <a:xfrm>
                    <a:off x="7287" y="6675"/>
                    <a:ext cx="53" cy="44"/>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89" name="Oval 179"/>
                  <p:cNvSpPr>
                    <a:spLocks noChangeArrowheads="1"/>
                  </p:cNvSpPr>
                  <p:nvPr/>
                </p:nvSpPr>
                <p:spPr bwMode="auto">
                  <a:xfrm>
                    <a:off x="7314" y="6685"/>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89" name="Group 180"/>
                <p:cNvGrpSpPr>
                  <a:grpSpLocks/>
                </p:cNvGrpSpPr>
                <p:nvPr/>
              </p:nvGrpSpPr>
              <p:grpSpPr bwMode="auto">
                <a:xfrm>
                  <a:off x="7459" y="6620"/>
                  <a:ext cx="117" cy="94"/>
                  <a:chOff x="7459" y="6620"/>
                  <a:chExt cx="117" cy="94"/>
                </a:xfrm>
              </p:grpSpPr>
              <p:sp>
                <p:nvSpPr>
                  <p:cNvPr id="280" name="Oval 181"/>
                  <p:cNvSpPr>
                    <a:spLocks noChangeArrowheads="1"/>
                  </p:cNvSpPr>
                  <p:nvPr/>
                </p:nvSpPr>
                <p:spPr bwMode="auto">
                  <a:xfrm>
                    <a:off x="7459" y="6620"/>
                    <a:ext cx="117" cy="94"/>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81" name="Oval 182"/>
                  <p:cNvSpPr>
                    <a:spLocks noChangeArrowheads="1"/>
                  </p:cNvSpPr>
                  <p:nvPr/>
                </p:nvSpPr>
                <p:spPr bwMode="auto">
                  <a:xfrm>
                    <a:off x="7479" y="6628"/>
                    <a:ext cx="88" cy="68"/>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82" name="Oval 183"/>
                  <p:cNvSpPr>
                    <a:spLocks noChangeArrowheads="1"/>
                  </p:cNvSpPr>
                  <p:nvPr/>
                </p:nvSpPr>
                <p:spPr bwMode="auto">
                  <a:xfrm>
                    <a:off x="7467" y="6628"/>
                    <a:ext cx="93" cy="80"/>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83" name="Oval 184"/>
                  <p:cNvSpPr>
                    <a:spLocks noChangeArrowheads="1"/>
                  </p:cNvSpPr>
                  <p:nvPr/>
                </p:nvSpPr>
                <p:spPr bwMode="auto">
                  <a:xfrm>
                    <a:off x="7472" y="6634"/>
                    <a:ext cx="61" cy="50"/>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84" name="Oval 185"/>
                  <p:cNvSpPr>
                    <a:spLocks noChangeArrowheads="1"/>
                  </p:cNvSpPr>
                  <p:nvPr/>
                </p:nvSpPr>
                <p:spPr bwMode="auto">
                  <a:xfrm>
                    <a:off x="7481" y="6645"/>
                    <a:ext cx="21" cy="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90" name="Group 186"/>
                <p:cNvGrpSpPr>
                  <a:grpSpLocks/>
                </p:cNvGrpSpPr>
                <p:nvPr/>
              </p:nvGrpSpPr>
              <p:grpSpPr bwMode="auto">
                <a:xfrm>
                  <a:off x="7821" y="6761"/>
                  <a:ext cx="83" cy="70"/>
                  <a:chOff x="7821" y="6761"/>
                  <a:chExt cx="83" cy="70"/>
                </a:xfrm>
              </p:grpSpPr>
              <p:sp>
                <p:nvSpPr>
                  <p:cNvPr id="275" name="Oval 187"/>
                  <p:cNvSpPr>
                    <a:spLocks noChangeArrowheads="1"/>
                  </p:cNvSpPr>
                  <p:nvPr/>
                </p:nvSpPr>
                <p:spPr bwMode="auto">
                  <a:xfrm>
                    <a:off x="7821" y="6761"/>
                    <a:ext cx="83" cy="70"/>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76" name="Oval 188"/>
                  <p:cNvSpPr>
                    <a:spLocks noChangeArrowheads="1"/>
                  </p:cNvSpPr>
                  <p:nvPr/>
                </p:nvSpPr>
                <p:spPr bwMode="auto">
                  <a:xfrm>
                    <a:off x="7829" y="6766"/>
                    <a:ext cx="61" cy="52"/>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77" name="Oval 189"/>
                  <p:cNvSpPr>
                    <a:spLocks noChangeArrowheads="1"/>
                  </p:cNvSpPr>
                  <p:nvPr/>
                </p:nvSpPr>
                <p:spPr bwMode="auto">
                  <a:xfrm>
                    <a:off x="7834" y="6767"/>
                    <a:ext cx="64" cy="60"/>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78" name="Oval 190"/>
                  <p:cNvSpPr>
                    <a:spLocks noChangeArrowheads="1"/>
                  </p:cNvSpPr>
                  <p:nvPr/>
                </p:nvSpPr>
                <p:spPr bwMode="auto">
                  <a:xfrm>
                    <a:off x="7851" y="6772"/>
                    <a:ext cx="44" cy="37"/>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79" name="Oval 191"/>
                  <p:cNvSpPr>
                    <a:spLocks noChangeArrowheads="1"/>
                  </p:cNvSpPr>
                  <p:nvPr/>
                </p:nvSpPr>
                <p:spPr bwMode="auto">
                  <a:xfrm>
                    <a:off x="7873" y="6780"/>
                    <a:ext cx="16"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91" name="Group 192"/>
                <p:cNvGrpSpPr>
                  <a:grpSpLocks/>
                </p:cNvGrpSpPr>
                <p:nvPr/>
              </p:nvGrpSpPr>
              <p:grpSpPr bwMode="auto">
                <a:xfrm>
                  <a:off x="7340" y="6252"/>
                  <a:ext cx="109" cy="98"/>
                  <a:chOff x="7340" y="6252"/>
                  <a:chExt cx="109" cy="98"/>
                </a:xfrm>
              </p:grpSpPr>
              <p:sp>
                <p:nvSpPr>
                  <p:cNvPr id="270" name="Oval 193"/>
                  <p:cNvSpPr>
                    <a:spLocks noChangeArrowheads="1"/>
                  </p:cNvSpPr>
                  <p:nvPr/>
                </p:nvSpPr>
                <p:spPr bwMode="auto">
                  <a:xfrm>
                    <a:off x="7340" y="6252"/>
                    <a:ext cx="109" cy="98"/>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71" name="Oval 194"/>
                  <p:cNvSpPr>
                    <a:spLocks noChangeArrowheads="1"/>
                  </p:cNvSpPr>
                  <p:nvPr/>
                </p:nvSpPr>
                <p:spPr bwMode="auto">
                  <a:xfrm>
                    <a:off x="7358" y="6259"/>
                    <a:ext cx="81" cy="72"/>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72" name="Oval 195"/>
                  <p:cNvSpPr>
                    <a:spLocks noChangeArrowheads="1"/>
                  </p:cNvSpPr>
                  <p:nvPr/>
                </p:nvSpPr>
                <p:spPr bwMode="auto">
                  <a:xfrm>
                    <a:off x="7347" y="6260"/>
                    <a:ext cx="85" cy="84"/>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73" name="Oval 196"/>
                  <p:cNvSpPr>
                    <a:spLocks noChangeArrowheads="1"/>
                  </p:cNvSpPr>
                  <p:nvPr/>
                </p:nvSpPr>
                <p:spPr bwMode="auto">
                  <a:xfrm>
                    <a:off x="7352" y="6266"/>
                    <a:ext cx="55" cy="51"/>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74" name="Oval 197"/>
                  <p:cNvSpPr>
                    <a:spLocks noChangeArrowheads="1"/>
                  </p:cNvSpPr>
                  <p:nvPr/>
                </p:nvSpPr>
                <p:spPr bwMode="auto">
                  <a:xfrm>
                    <a:off x="7360" y="6277"/>
                    <a:ext cx="19"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92" name="Group 198"/>
                <p:cNvGrpSpPr>
                  <a:grpSpLocks/>
                </p:cNvGrpSpPr>
                <p:nvPr/>
              </p:nvGrpSpPr>
              <p:grpSpPr bwMode="auto">
                <a:xfrm>
                  <a:off x="7402" y="6126"/>
                  <a:ext cx="91" cy="94"/>
                  <a:chOff x="7402" y="6126"/>
                  <a:chExt cx="91" cy="94"/>
                </a:xfrm>
              </p:grpSpPr>
              <p:sp>
                <p:nvSpPr>
                  <p:cNvPr id="265" name="Oval 199"/>
                  <p:cNvSpPr>
                    <a:spLocks noChangeArrowheads="1"/>
                  </p:cNvSpPr>
                  <p:nvPr/>
                </p:nvSpPr>
                <p:spPr bwMode="auto">
                  <a:xfrm>
                    <a:off x="7402" y="6126"/>
                    <a:ext cx="91" cy="94"/>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66" name="Oval 200"/>
                  <p:cNvSpPr>
                    <a:spLocks noChangeArrowheads="1"/>
                  </p:cNvSpPr>
                  <p:nvPr/>
                </p:nvSpPr>
                <p:spPr bwMode="auto">
                  <a:xfrm>
                    <a:off x="7408" y="6145"/>
                    <a:ext cx="71" cy="68"/>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67" name="Oval 201"/>
                  <p:cNvSpPr>
                    <a:spLocks noChangeArrowheads="1"/>
                  </p:cNvSpPr>
                  <p:nvPr/>
                </p:nvSpPr>
                <p:spPr bwMode="auto">
                  <a:xfrm>
                    <a:off x="7415" y="6132"/>
                    <a:ext cx="72" cy="81"/>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68" name="Oval 202"/>
                  <p:cNvSpPr>
                    <a:spLocks noChangeArrowheads="1"/>
                  </p:cNvSpPr>
                  <p:nvPr/>
                </p:nvSpPr>
                <p:spPr bwMode="auto">
                  <a:xfrm>
                    <a:off x="7436" y="6157"/>
                    <a:ext cx="47" cy="50"/>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69" name="Oval 203"/>
                  <p:cNvSpPr>
                    <a:spLocks noChangeArrowheads="1"/>
                  </p:cNvSpPr>
                  <p:nvPr/>
                </p:nvSpPr>
                <p:spPr bwMode="auto">
                  <a:xfrm>
                    <a:off x="7459" y="6176"/>
                    <a:ext cx="17"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93" name="Group 204"/>
                <p:cNvGrpSpPr>
                  <a:grpSpLocks/>
                </p:cNvGrpSpPr>
                <p:nvPr/>
              </p:nvGrpSpPr>
              <p:grpSpPr bwMode="auto">
                <a:xfrm>
                  <a:off x="7351" y="6184"/>
                  <a:ext cx="84" cy="70"/>
                  <a:chOff x="7351" y="6184"/>
                  <a:chExt cx="84" cy="70"/>
                </a:xfrm>
              </p:grpSpPr>
              <p:sp>
                <p:nvSpPr>
                  <p:cNvPr id="260" name="Oval 205"/>
                  <p:cNvSpPr>
                    <a:spLocks noChangeArrowheads="1"/>
                  </p:cNvSpPr>
                  <p:nvPr/>
                </p:nvSpPr>
                <p:spPr bwMode="auto">
                  <a:xfrm>
                    <a:off x="7351" y="6184"/>
                    <a:ext cx="84" cy="70"/>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61" name="Oval 206"/>
                  <p:cNvSpPr>
                    <a:spLocks noChangeArrowheads="1"/>
                  </p:cNvSpPr>
                  <p:nvPr/>
                </p:nvSpPr>
                <p:spPr bwMode="auto">
                  <a:xfrm>
                    <a:off x="7359" y="6188"/>
                    <a:ext cx="62" cy="53"/>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62" name="Oval 207"/>
                  <p:cNvSpPr>
                    <a:spLocks noChangeArrowheads="1"/>
                  </p:cNvSpPr>
                  <p:nvPr/>
                </p:nvSpPr>
                <p:spPr bwMode="auto">
                  <a:xfrm>
                    <a:off x="7363" y="6188"/>
                    <a:ext cx="66" cy="6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63" name="Oval 208"/>
                  <p:cNvSpPr>
                    <a:spLocks noChangeArrowheads="1"/>
                  </p:cNvSpPr>
                  <p:nvPr/>
                </p:nvSpPr>
                <p:spPr bwMode="auto">
                  <a:xfrm>
                    <a:off x="7382" y="6194"/>
                    <a:ext cx="44" cy="37"/>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64" name="Oval 209"/>
                  <p:cNvSpPr>
                    <a:spLocks noChangeArrowheads="1"/>
                  </p:cNvSpPr>
                  <p:nvPr/>
                </p:nvSpPr>
                <p:spPr bwMode="auto">
                  <a:xfrm>
                    <a:off x="7404" y="6202"/>
                    <a:ext cx="15"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94" name="Group 210"/>
                <p:cNvGrpSpPr>
                  <a:grpSpLocks/>
                </p:cNvGrpSpPr>
                <p:nvPr/>
              </p:nvGrpSpPr>
              <p:grpSpPr bwMode="auto">
                <a:xfrm>
                  <a:off x="7270" y="6018"/>
                  <a:ext cx="137" cy="119"/>
                  <a:chOff x="7270" y="6018"/>
                  <a:chExt cx="137" cy="119"/>
                </a:xfrm>
              </p:grpSpPr>
              <p:sp>
                <p:nvSpPr>
                  <p:cNvPr id="255" name="Oval 211"/>
                  <p:cNvSpPr>
                    <a:spLocks noChangeArrowheads="1"/>
                  </p:cNvSpPr>
                  <p:nvPr/>
                </p:nvSpPr>
                <p:spPr bwMode="auto">
                  <a:xfrm>
                    <a:off x="7270" y="6018"/>
                    <a:ext cx="137" cy="119"/>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56" name="Oval 212"/>
                  <p:cNvSpPr>
                    <a:spLocks noChangeArrowheads="1"/>
                  </p:cNvSpPr>
                  <p:nvPr/>
                </p:nvSpPr>
                <p:spPr bwMode="auto">
                  <a:xfrm>
                    <a:off x="7293" y="6027"/>
                    <a:ext cx="102" cy="86"/>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57" name="Oval 213"/>
                  <p:cNvSpPr>
                    <a:spLocks noChangeArrowheads="1"/>
                  </p:cNvSpPr>
                  <p:nvPr/>
                </p:nvSpPr>
                <p:spPr bwMode="auto">
                  <a:xfrm>
                    <a:off x="7279" y="6027"/>
                    <a:ext cx="107" cy="10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58" name="Oval 214"/>
                  <p:cNvSpPr>
                    <a:spLocks noChangeArrowheads="1"/>
                  </p:cNvSpPr>
                  <p:nvPr/>
                </p:nvSpPr>
                <p:spPr bwMode="auto">
                  <a:xfrm>
                    <a:off x="7285" y="6035"/>
                    <a:ext cx="70" cy="62"/>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59" name="Oval 215"/>
                  <p:cNvSpPr>
                    <a:spLocks noChangeArrowheads="1"/>
                  </p:cNvSpPr>
                  <p:nvPr/>
                </p:nvSpPr>
                <p:spPr bwMode="auto">
                  <a:xfrm>
                    <a:off x="7295" y="6050"/>
                    <a:ext cx="24"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95" name="Group 216"/>
                <p:cNvGrpSpPr>
                  <a:grpSpLocks/>
                </p:cNvGrpSpPr>
                <p:nvPr/>
              </p:nvGrpSpPr>
              <p:grpSpPr bwMode="auto">
                <a:xfrm>
                  <a:off x="7282" y="5969"/>
                  <a:ext cx="82" cy="70"/>
                  <a:chOff x="7282" y="5969"/>
                  <a:chExt cx="82" cy="70"/>
                </a:xfrm>
              </p:grpSpPr>
              <p:sp>
                <p:nvSpPr>
                  <p:cNvPr id="250" name="Oval 217"/>
                  <p:cNvSpPr>
                    <a:spLocks noChangeArrowheads="1"/>
                  </p:cNvSpPr>
                  <p:nvPr/>
                </p:nvSpPr>
                <p:spPr bwMode="auto">
                  <a:xfrm>
                    <a:off x="7282" y="5969"/>
                    <a:ext cx="82" cy="70"/>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51" name="Oval 218"/>
                  <p:cNvSpPr>
                    <a:spLocks noChangeArrowheads="1"/>
                  </p:cNvSpPr>
                  <p:nvPr/>
                </p:nvSpPr>
                <p:spPr bwMode="auto">
                  <a:xfrm>
                    <a:off x="7287" y="5974"/>
                    <a:ext cx="63" cy="52"/>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52" name="Oval 219"/>
                  <p:cNvSpPr>
                    <a:spLocks noChangeArrowheads="1"/>
                  </p:cNvSpPr>
                  <p:nvPr/>
                </p:nvSpPr>
                <p:spPr bwMode="auto">
                  <a:xfrm>
                    <a:off x="7293" y="5975"/>
                    <a:ext cx="66" cy="61"/>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53" name="Oval 220"/>
                  <p:cNvSpPr>
                    <a:spLocks noChangeArrowheads="1"/>
                  </p:cNvSpPr>
                  <p:nvPr/>
                </p:nvSpPr>
                <p:spPr bwMode="auto">
                  <a:xfrm>
                    <a:off x="7312" y="5979"/>
                    <a:ext cx="43" cy="38"/>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54" name="Oval 221"/>
                  <p:cNvSpPr>
                    <a:spLocks noChangeArrowheads="1"/>
                  </p:cNvSpPr>
                  <p:nvPr/>
                </p:nvSpPr>
                <p:spPr bwMode="auto">
                  <a:xfrm>
                    <a:off x="7333" y="5988"/>
                    <a:ext cx="16"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96" name="Group 222"/>
                <p:cNvGrpSpPr>
                  <a:grpSpLocks/>
                </p:cNvGrpSpPr>
                <p:nvPr/>
              </p:nvGrpSpPr>
              <p:grpSpPr bwMode="auto">
                <a:xfrm>
                  <a:off x="7588" y="6042"/>
                  <a:ext cx="107" cy="89"/>
                  <a:chOff x="7588" y="6042"/>
                  <a:chExt cx="107" cy="89"/>
                </a:xfrm>
              </p:grpSpPr>
              <p:sp>
                <p:nvSpPr>
                  <p:cNvPr id="245" name="Oval 223"/>
                  <p:cNvSpPr>
                    <a:spLocks noChangeArrowheads="1"/>
                  </p:cNvSpPr>
                  <p:nvPr/>
                </p:nvSpPr>
                <p:spPr bwMode="auto">
                  <a:xfrm>
                    <a:off x="7588" y="6042"/>
                    <a:ext cx="107" cy="89"/>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46" name="Oval 224"/>
                  <p:cNvSpPr>
                    <a:spLocks noChangeArrowheads="1"/>
                  </p:cNvSpPr>
                  <p:nvPr/>
                </p:nvSpPr>
                <p:spPr bwMode="auto">
                  <a:xfrm>
                    <a:off x="7596" y="6048"/>
                    <a:ext cx="81" cy="66"/>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47" name="Oval 225"/>
                  <p:cNvSpPr>
                    <a:spLocks noChangeArrowheads="1"/>
                  </p:cNvSpPr>
                  <p:nvPr/>
                </p:nvSpPr>
                <p:spPr bwMode="auto">
                  <a:xfrm>
                    <a:off x="7603" y="6048"/>
                    <a:ext cx="84" cy="78"/>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48" name="Oval 226"/>
                  <p:cNvSpPr>
                    <a:spLocks noChangeArrowheads="1"/>
                  </p:cNvSpPr>
                  <p:nvPr/>
                </p:nvSpPr>
                <p:spPr bwMode="auto">
                  <a:xfrm>
                    <a:off x="7627" y="6054"/>
                    <a:ext cx="55" cy="48"/>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49" name="Oval 227"/>
                  <p:cNvSpPr>
                    <a:spLocks noChangeArrowheads="1"/>
                  </p:cNvSpPr>
                  <p:nvPr/>
                </p:nvSpPr>
                <p:spPr bwMode="auto">
                  <a:xfrm>
                    <a:off x="7656" y="6066"/>
                    <a:ext cx="19" cy="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97" name="Group 228"/>
                <p:cNvGrpSpPr>
                  <a:grpSpLocks/>
                </p:cNvGrpSpPr>
                <p:nvPr/>
              </p:nvGrpSpPr>
              <p:grpSpPr bwMode="auto">
                <a:xfrm>
                  <a:off x="7447" y="6050"/>
                  <a:ext cx="101" cy="82"/>
                  <a:chOff x="7447" y="6050"/>
                  <a:chExt cx="101" cy="82"/>
                </a:xfrm>
              </p:grpSpPr>
              <p:sp>
                <p:nvSpPr>
                  <p:cNvPr id="240" name="Oval 229"/>
                  <p:cNvSpPr>
                    <a:spLocks noChangeArrowheads="1"/>
                  </p:cNvSpPr>
                  <p:nvPr/>
                </p:nvSpPr>
                <p:spPr bwMode="auto">
                  <a:xfrm>
                    <a:off x="7447" y="6050"/>
                    <a:ext cx="101" cy="8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41" name="Oval 230"/>
                  <p:cNvSpPr>
                    <a:spLocks noChangeArrowheads="1"/>
                  </p:cNvSpPr>
                  <p:nvPr/>
                </p:nvSpPr>
                <p:spPr bwMode="auto">
                  <a:xfrm>
                    <a:off x="7455" y="6056"/>
                    <a:ext cx="76" cy="60"/>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42" name="Oval 231"/>
                  <p:cNvSpPr>
                    <a:spLocks noChangeArrowheads="1"/>
                  </p:cNvSpPr>
                  <p:nvPr/>
                </p:nvSpPr>
                <p:spPr bwMode="auto">
                  <a:xfrm>
                    <a:off x="7461" y="6056"/>
                    <a:ext cx="81" cy="71"/>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43" name="Oval 232"/>
                  <p:cNvSpPr>
                    <a:spLocks noChangeArrowheads="1"/>
                  </p:cNvSpPr>
                  <p:nvPr/>
                </p:nvSpPr>
                <p:spPr bwMode="auto">
                  <a:xfrm>
                    <a:off x="7484" y="6062"/>
                    <a:ext cx="53" cy="43"/>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44" name="Oval 233"/>
                  <p:cNvSpPr>
                    <a:spLocks noChangeArrowheads="1"/>
                  </p:cNvSpPr>
                  <p:nvPr/>
                </p:nvSpPr>
                <p:spPr bwMode="auto">
                  <a:xfrm>
                    <a:off x="7511" y="6072"/>
                    <a:ext cx="18" cy="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98" name="Group 234"/>
                <p:cNvGrpSpPr>
                  <a:grpSpLocks/>
                </p:cNvGrpSpPr>
                <p:nvPr/>
              </p:nvGrpSpPr>
              <p:grpSpPr bwMode="auto">
                <a:xfrm>
                  <a:off x="7527" y="6119"/>
                  <a:ext cx="117" cy="94"/>
                  <a:chOff x="7527" y="6119"/>
                  <a:chExt cx="117" cy="94"/>
                </a:xfrm>
              </p:grpSpPr>
              <p:sp>
                <p:nvSpPr>
                  <p:cNvPr id="235" name="Oval 235"/>
                  <p:cNvSpPr>
                    <a:spLocks noChangeArrowheads="1"/>
                  </p:cNvSpPr>
                  <p:nvPr/>
                </p:nvSpPr>
                <p:spPr bwMode="auto">
                  <a:xfrm>
                    <a:off x="7527" y="6119"/>
                    <a:ext cx="117" cy="94"/>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36" name="Oval 236"/>
                  <p:cNvSpPr>
                    <a:spLocks noChangeArrowheads="1"/>
                  </p:cNvSpPr>
                  <p:nvPr/>
                </p:nvSpPr>
                <p:spPr bwMode="auto">
                  <a:xfrm>
                    <a:off x="7546" y="6126"/>
                    <a:ext cx="88" cy="68"/>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37" name="Oval 237"/>
                  <p:cNvSpPr>
                    <a:spLocks noChangeArrowheads="1"/>
                  </p:cNvSpPr>
                  <p:nvPr/>
                </p:nvSpPr>
                <p:spPr bwMode="auto">
                  <a:xfrm>
                    <a:off x="7534" y="6126"/>
                    <a:ext cx="93" cy="81"/>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38" name="Oval 238"/>
                  <p:cNvSpPr>
                    <a:spLocks noChangeArrowheads="1"/>
                  </p:cNvSpPr>
                  <p:nvPr/>
                </p:nvSpPr>
                <p:spPr bwMode="auto">
                  <a:xfrm>
                    <a:off x="7539" y="6132"/>
                    <a:ext cx="61" cy="50"/>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39" name="Oval 239"/>
                  <p:cNvSpPr>
                    <a:spLocks noChangeArrowheads="1"/>
                  </p:cNvSpPr>
                  <p:nvPr/>
                </p:nvSpPr>
                <p:spPr bwMode="auto">
                  <a:xfrm>
                    <a:off x="7547" y="6144"/>
                    <a:ext cx="22"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99" name="Group 240"/>
                <p:cNvGrpSpPr>
                  <a:grpSpLocks/>
                </p:cNvGrpSpPr>
                <p:nvPr/>
              </p:nvGrpSpPr>
              <p:grpSpPr bwMode="auto">
                <a:xfrm>
                  <a:off x="7717" y="6075"/>
                  <a:ext cx="82" cy="70"/>
                  <a:chOff x="7717" y="6075"/>
                  <a:chExt cx="82" cy="70"/>
                </a:xfrm>
              </p:grpSpPr>
              <p:sp>
                <p:nvSpPr>
                  <p:cNvPr id="230" name="Oval 241"/>
                  <p:cNvSpPr>
                    <a:spLocks noChangeArrowheads="1"/>
                  </p:cNvSpPr>
                  <p:nvPr/>
                </p:nvSpPr>
                <p:spPr bwMode="auto">
                  <a:xfrm>
                    <a:off x="7717" y="6075"/>
                    <a:ext cx="82" cy="70"/>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31" name="Oval 242"/>
                  <p:cNvSpPr>
                    <a:spLocks noChangeArrowheads="1"/>
                  </p:cNvSpPr>
                  <p:nvPr/>
                </p:nvSpPr>
                <p:spPr bwMode="auto">
                  <a:xfrm>
                    <a:off x="7724" y="6079"/>
                    <a:ext cx="62" cy="52"/>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32" name="Oval 243"/>
                  <p:cNvSpPr>
                    <a:spLocks noChangeArrowheads="1"/>
                  </p:cNvSpPr>
                  <p:nvPr/>
                </p:nvSpPr>
                <p:spPr bwMode="auto">
                  <a:xfrm>
                    <a:off x="7729" y="6080"/>
                    <a:ext cx="65" cy="61"/>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33" name="Oval 244"/>
                  <p:cNvSpPr>
                    <a:spLocks noChangeArrowheads="1"/>
                  </p:cNvSpPr>
                  <p:nvPr/>
                </p:nvSpPr>
                <p:spPr bwMode="auto">
                  <a:xfrm>
                    <a:off x="7746" y="6084"/>
                    <a:ext cx="44" cy="38"/>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34" name="Oval 245"/>
                  <p:cNvSpPr>
                    <a:spLocks noChangeArrowheads="1"/>
                  </p:cNvSpPr>
                  <p:nvPr/>
                </p:nvSpPr>
                <p:spPr bwMode="auto">
                  <a:xfrm>
                    <a:off x="7769" y="6093"/>
                    <a:ext cx="15"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200" name="Group 246"/>
                <p:cNvGrpSpPr>
                  <a:grpSpLocks/>
                </p:cNvGrpSpPr>
                <p:nvPr/>
              </p:nvGrpSpPr>
              <p:grpSpPr bwMode="auto">
                <a:xfrm>
                  <a:off x="7818" y="6317"/>
                  <a:ext cx="103" cy="89"/>
                  <a:chOff x="7818" y="6317"/>
                  <a:chExt cx="103" cy="89"/>
                </a:xfrm>
              </p:grpSpPr>
              <p:sp>
                <p:nvSpPr>
                  <p:cNvPr id="225" name="Oval 247"/>
                  <p:cNvSpPr>
                    <a:spLocks noChangeArrowheads="1"/>
                  </p:cNvSpPr>
                  <p:nvPr/>
                </p:nvSpPr>
                <p:spPr bwMode="auto">
                  <a:xfrm>
                    <a:off x="7818" y="6317"/>
                    <a:ext cx="103" cy="89"/>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26" name="Oval 248"/>
                  <p:cNvSpPr>
                    <a:spLocks noChangeArrowheads="1"/>
                  </p:cNvSpPr>
                  <p:nvPr/>
                </p:nvSpPr>
                <p:spPr bwMode="auto">
                  <a:xfrm>
                    <a:off x="7835" y="6323"/>
                    <a:ext cx="77" cy="66"/>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27" name="Oval 249"/>
                  <p:cNvSpPr>
                    <a:spLocks noChangeArrowheads="1"/>
                  </p:cNvSpPr>
                  <p:nvPr/>
                </p:nvSpPr>
                <p:spPr bwMode="auto">
                  <a:xfrm>
                    <a:off x="7823" y="6323"/>
                    <a:ext cx="83" cy="78"/>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28" name="Oval 250"/>
                  <p:cNvSpPr>
                    <a:spLocks noChangeArrowheads="1"/>
                  </p:cNvSpPr>
                  <p:nvPr/>
                </p:nvSpPr>
                <p:spPr bwMode="auto">
                  <a:xfrm>
                    <a:off x="7829" y="6329"/>
                    <a:ext cx="53" cy="48"/>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29" name="Oval 251"/>
                  <p:cNvSpPr>
                    <a:spLocks noChangeArrowheads="1"/>
                  </p:cNvSpPr>
                  <p:nvPr/>
                </p:nvSpPr>
                <p:spPr bwMode="auto">
                  <a:xfrm>
                    <a:off x="7836" y="6341"/>
                    <a:ext cx="18" cy="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201" name="Group 252"/>
                <p:cNvGrpSpPr>
                  <a:grpSpLocks/>
                </p:cNvGrpSpPr>
                <p:nvPr/>
              </p:nvGrpSpPr>
              <p:grpSpPr bwMode="auto">
                <a:xfrm>
                  <a:off x="7603" y="6222"/>
                  <a:ext cx="114" cy="87"/>
                  <a:chOff x="7603" y="6222"/>
                  <a:chExt cx="114" cy="87"/>
                </a:xfrm>
              </p:grpSpPr>
              <p:sp>
                <p:nvSpPr>
                  <p:cNvPr id="220" name="Oval 253"/>
                  <p:cNvSpPr>
                    <a:spLocks noChangeArrowheads="1"/>
                  </p:cNvSpPr>
                  <p:nvPr/>
                </p:nvSpPr>
                <p:spPr bwMode="auto">
                  <a:xfrm>
                    <a:off x="7603" y="6222"/>
                    <a:ext cx="114" cy="87"/>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21" name="Oval 254"/>
                  <p:cNvSpPr>
                    <a:spLocks noChangeArrowheads="1"/>
                  </p:cNvSpPr>
                  <p:nvPr/>
                </p:nvSpPr>
                <p:spPr bwMode="auto">
                  <a:xfrm>
                    <a:off x="7611" y="6228"/>
                    <a:ext cx="87" cy="64"/>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22" name="Oval 255"/>
                  <p:cNvSpPr>
                    <a:spLocks noChangeArrowheads="1"/>
                  </p:cNvSpPr>
                  <p:nvPr/>
                </p:nvSpPr>
                <p:spPr bwMode="auto">
                  <a:xfrm>
                    <a:off x="7619" y="6228"/>
                    <a:ext cx="91" cy="76"/>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23" name="Oval 256"/>
                  <p:cNvSpPr>
                    <a:spLocks noChangeArrowheads="1"/>
                  </p:cNvSpPr>
                  <p:nvPr/>
                </p:nvSpPr>
                <p:spPr bwMode="auto">
                  <a:xfrm>
                    <a:off x="7645" y="6234"/>
                    <a:ext cx="60" cy="47"/>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24" name="Oval 257"/>
                  <p:cNvSpPr>
                    <a:spLocks noChangeArrowheads="1"/>
                  </p:cNvSpPr>
                  <p:nvPr/>
                </p:nvSpPr>
                <p:spPr bwMode="auto">
                  <a:xfrm>
                    <a:off x="7674" y="6243"/>
                    <a:ext cx="22"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202" name="Group 258"/>
                <p:cNvGrpSpPr>
                  <a:grpSpLocks/>
                </p:cNvGrpSpPr>
                <p:nvPr/>
              </p:nvGrpSpPr>
              <p:grpSpPr bwMode="auto">
                <a:xfrm>
                  <a:off x="7452" y="6256"/>
                  <a:ext cx="101" cy="82"/>
                  <a:chOff x="7452" y="6256"/>
                  <a:chExt cx="101" cy="82"/>
                </a:xfrm>
              </p:grpSpPr>
              <p:sp>
                <p:nvSpPr>
                  <p:cNvPr id="215" name="Oval 259"/>
                  <p:cNvSpPr>
                    <a:spLocks noChangeArrowheads="1"/>
                  </p:cNvSpPr>
                  <p:nvPr/>
                </p:nvSpPr>
                <p:spPr bwMode="auto">
                  <a:xfrm>
                    <a:off x="7452" y="6256"/>
                    <a:ext cx="101" cy="82"/>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6" name="Oval 260"/>
                  <p:cNvSpPr>
                    <a:spLocks noChangeArrowheads="1"/>
                  </p:cNvSpPr>
                  <p:nvPr/>
                </p:nvSpPr>
                <p:spPr bwMode="auto">
                  <a:xfrm>
                    <a:off x="7461" y="6262"/>
                    <a:ext cx="76" cy="60"/>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7" name="Oval 261"/>
                  <p:cNvSpPr>
                    <a:spLocks noChangeArrowheads="1"/>
                  </p:cNvSpPr>
                  <p:nvPr/>
                </p:nvSpPr>
                <p:spPr bwMode="auto">
                  <a:xfrm>
                    <a:off x="7466" y="6263"/>
                    <a:ext cx="80" cy="70"/>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8" name="Oval 262"/>
                  <p:cNvSpPr>
                    <a:spLocks noChangeArrowheads="1"/>
                  </p:cNvSpPr>
                  <p:nvPr/>
                </p:nvSpPr>
                <p:spPr bwMode="auto">
                  <a:xfrm>
                    <a:off x="7489" y="6268"/>
                    <a:ext cx="53" cy="43"/>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9" name="Oval 263"/>
                  <p:cNvSpPr>
                    <a:spLocks noChangeArrowheads="1"/>
                  </p:cNvSpPr>
                  <p:nvPr/>
                </p:nvSpPr>
                <p:spPr bwMode="auto">
                  <a:xfrm>
                    <a:off x="7515" y="6277"/>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203" name="Group 264"/>
                <p:cNvGrpSpPr>
                  <a:grpSpLocks/>
                </p:cNvGrpSpPr>
                <p:nvPr/>
              </p:nvGrpSpPr>
              <p:grpSpPr bwMode="auto">
                <a:xfrm>
                  <a:off x="7542" y="6297"/>
                  <a:ext cx="117" cy="94"/>
                  <a:chOff x="7542" y="6297"/>
                  <a:chExt cx="117" cy="94"/>
                </a:xfrm>
              </p:grpSpPr>
              <p:sp>
                <p:nvSpPr>
                  <p:cNvPr id="210" name="Oval 265"/>
                  <p:cNvSpPr>
                    <a:spLocks noChangeArrowheads="1"/>
                  </p:cNvSpPr>
                  <p:nvPr/>
                </p:nvSpPr>
                <p:spPr bwMode="auto">
                  <a:xfrm>
                    <a:off x="7542" y="6297"/>
                    <a:ext cx="117" cy="94"/>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1" name="Oval 266"/>
                  <p:cNvSpPr>
                    <a:spLocks noChangeArrowheads="1"/>
                  </p:cNvSpPr>
                  <p:nvPr/>
                </p:nvSpPr>
                <p:spPr bwMode="auto">
                  <a:xfrm>
                    <a:off x="7561" y="6304"/>
                    <a:ext cx="88" cy="68"/>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2" name="Oval 267"/>
                  <p:cNvSpPr>
                    <a:spLocks noChangeArrowheads="1"/>
                  </p:cNvSpPr>
                  <p:nvPr/>
                </p:nvSpPr>
                <p:spPr bwMode="auto">
                  <a:xfrm>
                    <a:off x="7549" y="6304"/>
                    <a:ext cx="93" cy="81"/>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3" name="Oval 268"/>
                  <p:cNvSpPr>
                    <a:spLocks noChangeArrowheads="1"/>
                  </p:cNvSpPr>
                  <p:nvPr/>
                </p:nvSpPr>
                <p:spPr bwMode="auto">
                  <a:xfrm>
                    <a:off x="7554" y="6310"/>
                    <a:ext cx="61" cy="50"/>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4" name="Oval 269"/>
                  <p:cNvSpPr>
                    <a:spLocks noChangeArrowheads="1"/>
                  </p:cNvSpPr>
                  <p:nvPr/>
                </p:nvSpPr>
                <p:spPr bwMode="auto">
                  <a:xfrm>
                    <a:off x="7562" y="6322"/>
                    <a:ext cx="22"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204" name="Group 270"/>
                <p:cNvGrpSpPr>
                  <a:grpSpLocks/>
                </p:cNvGrpSpPr>
                <p:nvPr/>
              </p:nvGrpSpPr>
              <p:grpSpPr bwMode="auto">
                <a:xfrm>
                  <a:off x="7731" y="6252"/>
                  <a:ext cx="83" cy="70"/>
                  <a:chOff x="7731" y="6252"/>
                  <a:chExt cx="83" cy="70"/>
                </a:xfrm>
              </p:grpSpPr>
              <p:sp>
                <p:nvSpPr>
                  <p:cNvPr id="205" name="Oval 271"/>
                  <p:cNvSpPr>
                    <a:spLocks noChangeArrowheads="1"/>
                  </p:cNvSpPr>
                  <p:nvPr/>
                </p:nvSpPr>
                <p:spPr bwMode="auto">
                  <a:xfrm>
                    <a:off x="7731" y="6252"/>
                    <a:ext cx="83" cy="70"/>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6" name="Oval 272"/>
                  <p:cNvSpPr>
                    <a:spLocks noChangeArrowheads="1"/>
                  </p:cNvSpPr>
                  <p:nvPr/>
                </p:nvSpPr>
                <p:spPr bwMode="auto">
                  <a:xfrm>
                    <a:off x="7739" y="6257"/>
                    <a:ext cx="62" cy="52"/>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7" name="Oval 273"/>
                  <p:cNvSpPr>
                    <a:spLocks noChangeArrowheads="1"/>
                  </p:cNvSpPr>
                  <p:nvPr/>
                </p:nvSpPr>
                <p:spPr bwMode="auto">
                  <a:xfrm>
                    <a:off x="7744" y="6258"/>
                    <a:ext cx="65" cy="60"/>
                  </a:xfrm>
                  <a:prstGeom prst="ellipse">
                    <a:avLst/>
                  </a:pr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8" name="Oval 274"/>
                  <p:cNvSpPr>
                    <a:spLocks noChangeArrowheads="1"/>
                  </p:cNvSpPr>
                  <p:nvPr/>
                </p:nvSpPr>
                <p:spPr bwMode="auto">
                  <a:xfrm>
                    <a:off x="7761" y="6262"/>
                    <a:ext cx="44" cy="38"/>
                  </a:xfrm>
                  <a:prstGeom prst="ellipse">
                    <a:avLst/>
                  </a:pr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9" name="Oval 275"/>
                  <p:cNvSpPr>
                    <a:spLocks noChangeArrowheads="1"/>
                  </p:cNvSpPr>
                  <p:nvPr/>
                </p:nvSpPr>
                <p:spPr bwMode="auto">
                  <a:xfrm>
                    <a:off x="7784" y="6271"/>
                    <a:ext cx="15"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grpSp>
        <p:grpSp>
          <p:nvGrpSpPr>
            <p:cNvPr id="36" name="Group 276"/>
            <p:cNvGrpSpPr>
              <a:grpSpLocks/>
            </p:cNvGrpSpPr>
            <p:nvPr/>
          </p:nvGrpSpPr>
          <p:grpSpPr bwMode="auto">
            <a:xfrm>
              <a:off x="921594" y="2574082"/>
              <a:ext cx="1219200" cy="920750"/>
              <a:chOff x="5305" y="6545"/>
              <a:chExt cx="1920" cy="1451"/>
            </a:xfrm>
          </p:grpSpPr>
          <p:sp>
            <p:nvSpPr>
              <p:cNvPr id="37" name="Oval 277"/>
              <p:cNvSpPr>
                <a:spLocks noChangeArrowheads="1"/>
              </p:cNvSpPr>
              <p:nvPr/>
            </p:nvSpPr>
            <p:spPr bwMode="auto">
              <a:xfrm>
                <a:off x="5429" y="6939"/>
                <a:ext cx="1051" cy="817"/>
              </a:xfrm>
              <a:prstGeom prst="ellipse">
                <a:avLst/>
              </a:prstGeom>
              <a:solidFill>
                <a:srgbClr val="00A000"/>
              </a:solidFill>
              <a:ln w="8">
                <a:solidFill>
                  <a:srgbClr val="000000"/>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8" name="Freeform 278"/>
              <p:cNvSpPr>
                <a:spLocks/>
              </p:cNvSpPr>
              <p:nvPr/>
            </p:nvSpPr>
            <p:spPr bwMode="auto">
              <a:xfrm>
                <a:off x="5965" y="7115"/>
                <a:ext cx="521" cy="395"/>
              </a:xfrm>
              <a:custGeom>
                <a:avLst/>
                <a:gdLst>
                  <a:gd name="T0" fmla="*/ 409 w 1042"/>
                  <a:gd name="T1" fmla="*/ 789 h 789"/>
                  <a:gd name="T2" fmla="*/ 666 w 1042"/>
                  <a:gd name="T3" fmla="*/ 682 h 789"/>
                  <a:gd name="T4" fmla="*/ 877 w 1042"/>
                  <a:gd name="T5" fmla="*/ 455 h 789"/>
                  <a:gd name="T6" fmla="*/ 1042 w 1042"/>
                  <a:gd name="T7" fmla="*/ 117 h 789"/>
                  <a:gd name="T8" fmla="*/ 706 w 1042"/>
                  <a:gd name="T9" fmla="*/ 0 h 789"/>
                  <a:gd name="T10" fmla="*/ 567 w 1042"/>
                  <a:gd name="T11" fmla="*/ 140 h 789"/>
                  <a:gd name="T12" fmla="*/ 424 w 1042"/>
                  <a:gd name="T13" fmla="*/ 235 h 789"/>
                  <a:gd name="T14" fmla="*/ 257 w 1042"/>
                  <a:gd name="T15" fmla="*/ 298 h 789"/>
                  <a:gd name="T16" fmla="*/ 0 w 1042"/>
                  <a:gd name="T17" fmla="*/ 366 h 789"/>
                  <a:gd name="T18" fmla="*/ 409 w 1042"/>
                  <a:gd name="T19" fmla="*/ 789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2" h="789">
                    <a:moveTo>
                      <a:pt x="409" y="789"/>
                    </a:moveTo>
                    <a:lnTo>
                      <a:pt x="666" y="682"/>
                    </a:lnTo>
                    <a:lnTo>
                      <a:pt x="877" y="455"/>
                    </a:lnTo>
                    <a:lnTo>
                      <a:pt x="1042" y="117"/>
                    </a:lnTo>
                    <a:lnTo>
                      <a:pt x="706" y="0"/>
                    </a:lnTo>
                    <a:lnTo>
                      <a:pt x="567" y="140"/>
                    </a:lnTo>
                    <a:lnTo>
                      <a:pt x="424" y="235"/>
                    </a:lnTo>
                    <a:lnTo>
                      <a:pt x="257" y="298"/>
                    </a:lnTo>
                    <a:lnTo>
                      <a:pt x="0" y="366"/>
                    </a:lnTo>
                    <a:lnTo>
                      <a:pt x="409" y="789"/>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 name="Freeform 279"/>
              <p:cNvSpPr>
                <a:spLocks/>
              </p:cNvSpPr>
              <p:nvPr/>
            </p:nvSpPr>
            <p:spPr bwMode="auto">
              <a:xfrm>
                <a:off x="6182" y="7242"/>
                <a:ext cx="260" cy="368"/>
              </a:xfrm>
              <a:custGeom>
                <a:avLst/>
                <a:gdLst>
                  <a:gd name="T0" fmla="*/ 520 w 520"/>
                  <a:gd name="T1" fmla="*/ 259 h 737"/>
                  <a:gd name="T2" fmla="*/ 398 w 520"/>
                  <a:gd name="T3" fmla="*/ 503 h 737"/>
                  <a:gd name="T4" fmla="*/ 307 w 520"/>
                  <a:gd name="T5" fmla="*/ 627 h 737"/>
                  <a:gd name="T6" fmla="*/ 202 w 520"/>
                  <a:gd name="T7" fmla="*/ 737 h 737"/>
                  <a:gd name="T8" fmla="*/ 39 w 520"/>
                  <a:gd name="T9" fmla="*/ 597 h 737"/>
                  <a:gd name="T10" fmla="*/ 0 w 520"/>
                  <a:gd name="T11" fmla="*/ 459 h 737"/>
                  <a:gd name="T12" fmla="*/ 174 w 520"/>
                  <a:gd name="T13" fmla="*/ 355 h 737"/>
                  <a:gd name="T14" fmla="*/ 262 w 520"/>
                  <a:gd name="T15" fmla="*/ 277 h 737"/>
                  <a:gd name="T16" fmla="*/ 354 w 520"/>
                  <a:gd name="T17" fmla="*/ 169 h 737"/>
                  <a:gd name="T18" fmla="*/ 478 w 520"/>
                  <a:gd name="T19" fmla="*/ 0 h 737"/>
                  <a:gd name="T20" fmla="*/ 520 w 520"/>
                  <a:gd name="T21" fmla="*/ 25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737">
                    <a:moveTo>
                      <a:pt x="520" y="259"/>
                    </a:moveTo>
                    <a:lnTo>
                      <a:pt x="398" y="503"/>
                    </a:lnTo>
                    <a:lnTo>
                      <a:pt x="307" y="627"/>
                    </a:lnTo>
                    <a:lnTo>
                      <a:pt x="202" y="737"/>
                    </a:lnTo>
                    <a:lnTo>
                      <a:pt x="39" y="597"/>
                    </a:lnTo>
                    <a:lnTo>
                      <a:pt x="0" y="459"/>
                    </a:lnTo>
                    <a:lnTo>
                      <a:pt x="174" y="355"/>
                    </a:lnTo>
                    <a:lnTo>
                      <a:pt x="262" y="277"/>
                    </a:lnTo>
                    <a:lnTo>
                      <a:pt x="354" y="169"/>
                    </a:lnTo>
                    <a:lnTo>
                      <a:pt x="478" y="0"/>
                    </a:lnTo>
                    <a:lnTo>
                      <a:pt x="520" y="259"/>
                    </a:lnTo>
                    <a:close/>
                  </a:path>
                </a:pathLst>
              </a:custGeom>
              <a:solidFill>
                <a:srgbClr val="006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 name="Freeform 280"/>
              <p:cNvSpPr>
                <a:spLocks/>
              </p:cNvSpPr>
              <p:nvPr/>
            </p:nvSpPr>
            <p:spPr bwMode="auto">
              <a:xfrm>
                <a:off x="6309" y="6558"/>
                <a:ext cx="894" cy="606"/>
              </a:xfrm>
              <a:custGeom>
                <a:avLst/>
                <a:gdLst>
                  <a:gd name="T0" fmla="*/ 1198 w 1788"/>
                  <a:gd name="T1" fmla="*/ 14 h 1214"/>
                  <a:gd name="T2" fmla="*/ 0 w 1788"/>
                  <a:gd name="T3" fmla="*/ 665 h 1214"/>
                  <a:gd name="T4" fmla="*/ 586 w 1788"/>
                  <a:gd name="T5" fmla="*/ 1214 h 1214"/>
                  <a:gd name="T6" fmla="*/ 1756 w 1788"/>
                  <a:gd name="T7" fmla="*/ 498 h 1214"/>
                  <a:gd name="T8" fmla="*/ 1788 w 1788"/>
                  <a:gd name="T9" fmla="*/ 398 h 1214"/>
                  <a:gd name="T10" fmla="*/ 1757 w 1788"/>
                  <a:gd name="T11" fmla="*/ 267 h 1214"/>
                  <a:gd name="T12" fmla="*/ 1624 w 1788"/>
                  <a:gd name="T13" fmla="*/ 113 h 1214"/>
                  <a:gd name="T14" fmla="*/ 1358 w 1788"/>
                  <a:gd name="T15" fmla="*/ 0 h 1214"/>
                  <a:gd name="T16" fmla="*/ 1198 w 1788"/>
                  <a:gd name="T17" fmla="*/ 14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8" h="1214">
                    <a:moveTo>
                      <a:pt x="1198" y="14"/>
                    </a:moveTo>
                    <a:lnTo>
                      <a:pt x="0" y="665"/>
                    </a:lnTo>
                    <a:lnTo>
                      <a:pt x="586" y="1214"/>
                    </a:lnTo>
                    <a:lnTo>
                      <a:pt x="1756" y="498"/>
                    </a:lnTo>
                    <a:lnTo>
                      <a:pt x="1788" y="398"/>
                    </a:lnTo>
                    <a:lnTo>
                      <a:pt x="1757" y="267"/>
                    </a:lnTo>
                    <a:lnTo>
                      <a:pt x="1624" y="113"/>
                    </a:lnTo>
                    <a:lnTo>
                      <a:pt x="1358" y="0"/>
                    </a:lnTo>
                    <a:lnTo>
                      <a:pt x="1198" y="14"/>
                    </a:lnTo>
                    <a:close/>
                  </a:path>
                </a:pathLst>
              </a:custGeom>
              <a:solidFill>
                <a:srgbClr val="00A000"/>
              </a:solidFill>
              <a:ln w="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41" name="Freeform 281"/>
              <p:cNvSpPr>
                <a:spLocks/>
              </p:cNvSpPr>
              <p:nvPr/>
            </p:nvSpPr>
            <p:spPr bwMode="auto">
              <a:xfrm>
                <a:off x="6524" y="6665"/>
                <a:ext cx="677" cy="480"/>
              </a:xfrm>
              <a:custGeom>
                <a:avLst/>
                <a:gdLst>
                  <a:gd name="T0" fmla="*/ 1337 w 1354"/>
                  <a:gd name="T1" fmla="*/ 208 h 958"/>
                  <a:gd name="T2" fmla="*/ 69 w 1354"/>
                  <a:gd name="T3" fmla="*/ 958 h 958"/>
                  <a:gd name="T4" fmla="*/ 0 w 1354"/>
                  <a:gd name="T5" fmla="*/ 722 h 958"/>
                  <a:gd name="T6" fmla="*/ 1296 w 1354"/>
                  <a:gd name="T7" fmla="*/ 0 h 958"/>
                  <a:gd name="T8" fmla="*/ 1354 w 1354"/>
                  <a:gd name="T9" fmla="*/ 127 h 958"/>
                  <a:gd name="T10" fmla="*/ 1337 w 1354"/>
                  <a:gd name="T11" fmla="*/ 208 h 958"/>
                </a:gdLst>
                <a:ahLst/>
                <a:cxnLst>
                  <a:cxn ang="0">
                    <a:pos x="T0" y="T1"/>
                  </a:cxn>
                  <a:cxn ang="0">
                    <a:pos x="T2" y="T3"/>
                  </a:cxn>
                  <a:cxn ang="0">
                    <a:pos x="T4" y="T5"/>
                  </a:cxn>
                  <a:cxn ang="0">
                    <a:pos x="T6" y="T7"/>
                  </a:cxn>
                  <a:cxn ang="0">
                    <a:pos x="T8" y="T9"/>
                  </a:cxn>
                  <a:cxn ang="0">
                    <a:pos x="T10" y="T11"/>
                  </a:cxn>
                </a:cxnLst>
                <a:rect l="0" t="0" r="r" b="b"/>
                <a:pathLst>
                  <a:path w="1354" h="958">
                    <a:moveTo>
                      <a:pt x="1337" y="208"/>
                    </a:moveTo>
                    <a:lnTo>
                      <a:pt x="69" y="958"/>
                    </a:lnTo>
                    <a:lnTo>
                      <a:pt x="0" y="722"/>
                    </a:lnTo>
                    <a:lnTo>
                      <a:pt x="1296" y="0"/>
                    </a:lnTo>
                    <a:lnTo>
                      <a:pt x="1354" y="127"/>
                    </a:lnTo>
                    <a:lnTo>
                      <a:pt x="1337" y="208"/>
                    </a:lnTo>
                    <a:close/>
                  </a:path>
                </a:pathLst>
              </a:custGeom>
              <a:solidFill>
                <a:srgbClr val="006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2" name="Freeform 282"/>
              <p:cNvSpPr>
                <a:spLocks/>
              </p:cNvSpPr>
              <p:nvPr/>
            </p:nvSpPr>
            <p:spPr bwMode="auto">
              <a:xfrm>
                <a:off x="6410" y="6598"/>
                <a:ext cx="759" cy="428"/>
              </a:xfrm>
              <a:custGeom>
                <a:avLst/>
                <a:gdLst>
                  <a:gd name="T0" fmla="*/ 227 w 1517"/>
                  <a:gd name="T1" fmla="*/ 858 h 858"/>
                  <a:gd name="T2" fmla="*/ 1517 w 1517"/>
                  <a:gd name="T3" fmla="*/ 143 h 858"/>
                  <a:gd name="T4" fmla="*/ 1459 w 1517"/>
                  <a:gd name="T5" fmla="*/ 58 h 858"/>
                  <a:gd name="T6" fmla="*/ 1365 w 1517"/>
                  <a:gd name="T7" fmla="*/ 0 h 858"/>
                  <a:gd name="T8" fmla="*/ 0 w 1517"/>
                  <a:gd name="T9" fmla="*/ 713 h 858"/>
                  <a:gd name="T10" fmla="*/ 227 w 1517"/>
                  <a:gd name="T11" fmla="*/ 858 h 858"/>
                </a:gdLst>
                <a:ahLst/>
                <a:cxnLst>
                  <a:cxn ang="0">
                    <a:pos x="T0" y="T1"/>
                  </a:cxn>
                  <a:cxn ang="0">
                    <a:pos x="T2" y="T3"/>
                  </a:cxn>
                  <a:cxn ang="0">
                    <a:pos x="T4" y="T5"/>
                  </a:cxn>
                  <a:cxn ang="0">
                    <a:pos x="T6" y="T7"/>
                  </a:cxn>
                  <a:cxn ang="0">
                    <a:pos x="T8" y="T9"/>
                  </a:cxn>
                  <a:cxn ang="0">
                    <a:pos x="T10" y="T11"/>
                  </a:cxn>
                </a:cxnLst>
                <a:rect l="0" t="0" r="r" b="b"/>
                <a:pathLst>
                  <a:path w="1517" h="858">
                    <a:moveTo>
                      <a:pt x="227" y="858"/>
                    </a:moveTo>
                    <a:lnTo>
                      <a:pt x="1517" y="143"/>
                    </a:lnTo>
                    <a:lnTo>
                      <a:pt x="1459" y="58"/>
                    </a:lnTo>
                    <a:lnTo>
                      <a:pt x="1365" y="0"/>
                    </a:lnTo>
                    <a:lnTo>
                      <a:pt x="0" y="713"/>
                    </a:lnTo>
                    <a:lnTo>
                      <a:pt x="227" y="85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3" name="Freeform 283"/>
              <p:cNvSpPr>
                <a:spLocks/>
              </p:cNvSpPr>
              <p:nvPr/>
            </p:nvSpPr>
            <p:spPr bwMode="auto">
              <a:xfrm>
                <a:off x="6886" y="6545"/>
                <a:ext cx="339" cy="273"/>
              </a:xfrm>
              <a:custGeom>
                <a:avLst/>
                <a:gdLst>
                  <a:gd name="T0" fmla="*/ 50 w 678"/>
                  <a:gd name="T1" fmla="*/ 1 h 545"/>
                  <a:gd name="T2" fmla="*/ 92 w 678"/>
                  <a:gd name="T3" fmla="*/ 0 h 545"/>
                  <a:gd name="T4" fmla="*/ 146 w 678"/>
                  <a:gd name="T5" fmla="*/ 0 h 545"/>
                  <a:gd name="T6" fmla="*/ 204 w 678"/>
                  <a:gd name="T7" fmla="*/ 3 h 545"/>
                  <a:gd name="T8" fmla="*/ 263 w 678"/>
                  <a:gd name="T9" fmla="*/ 10 h 545"/>
                  <a:gd name="T10" fmla="*/ 308 w 678"/>
                  <a:gd name="T11" fmla="*/ 25 h 545"/>
                  <a:gd name="T12" fmla="*/ 355 w 678"/>
                  <a:gd name="T13" fmla="*/ 39 h 545"/>
                  <a:gd name="T14" fmla="*/ 398 w 678"/>
                  <a:gd name="T15" fmla="*/ 57 h 545"/>
                  <a:gd name="T16" fmla="*/ 441 w 678"/>
                  <a:gd name="T17" fmla="*/ 77 h 545"/>
                  <a:gd name="T18" fmla="*/ 484 w 678"/>
                  <a:gd name="T19" fmla="*/ 107 h 545"/>
                  <a:gd name="T20" fmla="*/ 510 w 678"/>
                  <a:gd name="T21" fmla="*/ 126 h 545"/>
                  <a:gd name="T22" fmla="*/ 541 w 678"/>
                  <a:gd name="T23" fmla="*/ 150 h 545"/>
                  <a:gd name="T24" fmla="*/ 574 w 678"/>
                  <a:gd name="T25" fmla="*/ 184 h 545"/>
                  <a:gd name="T26" fmla="*/ 602 w 678"/>
                  <a:gd name="T27" fmla="*/ 223 h 545"/>
                  <a:gd name="T28" fmla="*/ 629 w 678"/>
                  <a:gd name="T29" fmla="*/ 254 h 545"/>
                  <a:gd name="T30" fmla="*/ 644 w 678"/>
                  <a:gd name="T31" fmla="*/ 283 h 545"/>
                  <a:gd name="T32" fmla="*/ 661 w 678"/>
                  <a:gd name="T33" fmla="*/ 327 h 545"/>
                  <a:gd name="T34" fmla="*/ 674 w 678"/>
                  <a:gd name="T35" fmla="*/ 363 h 545"/>
                  <a:gd name="T36" fmla="*/ 678 w 678"/>
                  <a:gd name="T37" fmla="*/ 401 h 545"/>
                  <a:gd name="T38" fmla="*/ 678 w 678"/>
                  <a:gd name="T39" fmla="*/ 432 h 545"/>
                  <a:gd name="T40" fmla="*/ 678 w 678"/>
                  <a:gd name="T41" fmla="*/ 465 h 545"/>
                  <a:gd name="T42" fmla="*/ 670 w 678"/>
                  <a:gd name="T43" fmla="*/ 494 h 545"/>
                  <a:gd name="T44" fmla="*/ 659 w 678"/>
                  <a:gd name="T45" fmla="*/ 523 h 545"/>
                  <a:gd name="T46" fmla="*/ 638 w 678"/>
                  <a:gd name="T47" fmla="*/ 539 h 545"/>
                  <a:gd name="T48" fmla="*/ 616 w 678"/>
                  <a:gd name="T49" fmla="*/ 545 h 545"/>
                  <a:gd name="T50" fmla="*/ 591 w 678"/>
                  <a:gd name="T51" fmla="*/ 545 h 545"/>
                  <a:gd name="T52" fmla="*/ 593 w 678"/>
                  <a:gd name="T53" fmla="*/ 515 h 545"/>
                  <a:gd name="T54" fmla="*/ 599 w 678"/>
                  <a:gd name="T55" fmla="*/ 476 h 545"/>
                  <a:gd name="T56" fmla="*/ 599 w 678"/>
                  <a:gd name="T57" fmla="*/ 441 h 545"/>
                  <a:gd name="T58" fmla="*/ 591 w 678"/>
                  <a:gd name="T59" fmla="*/ 402 h 545"/>
                  <a:gd name="T60" fmla="*/ 586 w 678"/>
                  <a:gd name="T61" fmla="*/ 369 h 545"/>
                  <a:gd name="T62" fmla="*/ 574 w 678"/>
                  <a:gd name="T63" fmla="*/ 331 h 545"/>
                  <a:gd name="T64" fmla="*/ 563 w 678"/>
                  <a:gd name="T65" fmla="*/ 301 h 545"/>
                  <a:gd name="T66" fmla="*/ 546 w 678"/>
                  <a:gd name="T67" fmla="*/ 270 h 545"/>
                  <a:gd name="T68" fmla="*/ 522 w 678"/>
                  <a:gd name="T69" fmla="*/ 233 h 545"/>
                  <a:gd name="T70" fmla="*/ 499 w 678"/>
                  <a:gd name="T71" fmla="*/ 206 h 545"/>
                  <a:gd name="T72" fmla="*/ 471 w 678"/>
                  <a:gd name="T73" fmla="*/ 179 h 545"/>
                  <a:gd name="T74" fmla="*/ 433 w 678"/>
                  <a:gd name="T75" fmla="*/ 150 h 545"/>
                  <a:gd name="T76" fmla="*/ 407 w 678"/>
                  <a:gd name="T77" fmla="*/ 132 h 545"/>
                  <a:gd name="T78" fmla="*/ 372 w 678"/>
                  <a:gd name="T79" fmla="*/ 114 h 545"/>
                  <a:gd name="T80" fmla="*/ 330 w 678"/>
                  <a:gd name="T81" fmla="*/ 96 h 545"/>
                  <a:gd name="T82" fmla="*/ 291 w 678"/>
                  <a:gd name="T83" fmla="*/ 83 h 545"/>
                  <a:gd name="T84" fmla="*/ 242 w 678"/>
                  <a:gd name="T85" fmla="*/ 65 h 545"/>
                  <a:gd name="T86" fmla="*/ 193 w 678"/>
                  <a:gd name="T87" fmla="*/ 56 h 545"/>
                  <a:gd name="T88" fmla="*/ 142 w 678"/>
                  <a:gd name="T89" fmla="*/ 51 h 545"/>
                  <a:gd name="T90" fmla="*/ 92 w 678"/>
                  <a:gd name="T91" fmla="*/ 46 h 545"/>
                  <a:gd name="T92" fmla="*/ 35 w 678"/>
                  <a:gd name="T93" fmla="*/ 53 h 545"/>
                  <a:gd name="T94" fmla="*/ 0 w 678"/>
                  <a:gd name="T95" fmla="*/ 57 h 545"/>
                  <a:gd name="T96" fmla="*/ 4 w 678"/>
                  <a:gd name="T97" fmla="*/ 33 h 545"/>
                  <a:gd name="T98" fmla="*/ 20 w 678"/>
                  <a:gd name="T99" fmla="*/ 15 h 545"/>
                  <a:gd name="T100" fmla="*/ 50 w 678"/>
                  <a:gd name="T101" fmla="*/ 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8" h="545">
                    <a:moveTo>
                      <a:pt x="50" y="1"/>
                    </a:moveTo>
                    <a:lnTo>
                      <a:pt x="92" y="0"/>
                    </a:lnTo>
                    <a:lnTo>
                      <a:pt x="146" y="0"/>
                    </a:lnTo>
                    <a:lnTo>
                      <a:pt x="204" y="3"/>
                    </a:lnTo>
                    <a:lnTo>
                      <a:pt x="263" y="10"/>
                    </a:lnTo>
                    <a:lnTo>
                      <a:pt x="308" y="25"/>
                    </a:lnTo>
                    <a:lnTo>
                      <a:pt x="355" y="39"/>
                    </a:lnTo>
                    <a:lnTo>
                      <a:pt x="398" y="57"/>
                    </a:lnTo>
                    <a:lnTo>
                      <a:pt x="441" y="77"/>
                    </a:lnTo>
                    <a:lnTo>
                      <a:pt x="484" y="107"/>
                    </a:lnTo>
                    <a:lnTo>
                      <a:pt x="510" y="126"/>
                    </a:lnTo>
                    <a:lnTo>
                      <a:pt x="541" y="150"/>
                    </a:lnTo>
                    <a:lnTo>
                      <a:pt x="574" y="184"/>
                    </a:lnTo>
                    <a:lnTo>
                      <a:pt x="602" y="223"/>
                    </a:lnTo>
                    <a:lnTo>
                      <a:pt x="629" y="254"/>
                    </a:lnTo>
                    <a:lnTo>
                      <a:pt x="644" y="283"/>
                    </a:lnTo>
                    <a:lnTo>
                      <a:pt x="661" y="327"/>
                    </a:lnTo>
                    <a:lnTo>
                      <a:pt x="674" y="363"/>
                    </a:lnTo>
                    <a:lnTo>
                      <a:pt x="678" y="401"/>
                    </a:lnTo>
                    <a:lnTo>
                      <a:pt x="678" y="432"/>
                    </a:lnTo>
                    <a:lnTo>
                      <a:pt x="678" y="465"/>
                    </a:lnTo>
                    <a:lnTo>
                      <a:pt x="670" y="494"/>
                    </a:lnTo>
                    <a:lnTo>
                      <a:pt x="659" y="523"/>
                    </a:lnTo>
                    <a:lnTo>
                      <a:pt x="638" y="539"/>
                    </a:lnTo>
                    <a:lnTo>
                      <a:pt x="616" y="545"/>
                    </a:lnTo>
                    <a:lnTo>
                      <a:pt x="591" y="545"/>
                    </a:lnTo>
                    <a:lnTo>
                      <a:pt x="593" y="515"/>
                    </a:lnTo>
                    <a:lnTo>
                      <a:pt x="599" y="476"/>
                    </a:lnTo>
                    <a:lnTo>
                      <a:pt x="599" y="441"/>
                    </a:lnTo>
                    <a:lnTo>
                      <a:pt x="591" y="402"/>
                    </a:lnTo>
                    <a:lnTo>
                      <a:pt x="586" y="369"/>
                    </a:lnTo>
                    <a:lnTo>
                      <a:pt x="574" y="331"/>
                    </a:lnTo>
                    <a:lnTo>
                      <a:pt x="563" y="301"/>
                    </a:lnTo>
                    <a:lnTo>
                      <a:pt x="546" y="270"/>
                    </a:lnTo>
                    <a:lnTo>
                      <a:pt x="522" y="233"/>
                    </a:lnTo>
                    <a:lnTo>
                      <a:pt x="499" y="206"/>
                    </a:lnTo>
                    <a:lnTo>
                      <a:pt x="471" y="179"/>
                    </a:lnTo>
                    <a:lnTo>
                      <a:pt x="433" y="150"/>
                    </a:lnTo>
                    <a:lnTo>
                      <a:pt x="407" y="132"/>
                    </a:lnTo>
                    <a:lnTo>
                      <a:pt x="372" y="114"/>
                    </a:lnTo>
                    <a:lnTo>
                      <a:pt x="330" y="96"/>
                    </a:lnTo>
                    <a:lnTo>
                      <a:pt x="291" y="83"/>
                    </a:lnTo>
                    <a:lnTo>
                      <a:pt x="242" y="65"/>
                    </a:lnTo>
                    <a:lnTo>
                      <a:pt x="193" y="56"/>
                    </a:lnTo>
                    <a:lnTo>
                      <a:pt x="142" y="51"/>
                    </a:lnTo>
                    <a:lnTo>
                      <a:pt x="92" y="46"/>
                    </a:lnTo>
                    <a:lnTo>
                      <a:pt x="35" y="53"/>
                    </a:lnTo>
                    <a:lnTo>
                      <a:pt x="0" y="57"/>
                    </a:lnTo>
                    <a:lnTo>
                      <a:pt x="4" y="33"/>
                    </a:lnTo>
                    <a:lnTo>
                      <a:pt x="20" y="15"/>
                    </a:lnTo>
                    <a:lnTo>
                      <a:pt x="50" y="1"/>
                    </a:lnTo>
                    <a:close/>
                  </a:path>
                </a:pathLst>
              </a:custGeom>
              <a:solidFill>
                <a:srgbClr val="006000"/>
              </a:solidFill>
              <a:ln w="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44" name="Freeform 284"/>
              <p:cNvSpPr>
                <a:spLocks/>
              </p:cNvSpPr>
              <p:nvPr/>
            </p:nvSpPr>
            <p:spPr bwMode="auto">
              <a:xfrm>
                <a:off x="6669" y="6669"/>
                <a:ext cx="337" cy="275"/>
              </a:xfrm>
              <a:custGeom>
                <a:avLst/>
                <a:gdLst>
                  <a:gd name="T0" fmla="*/ 201 w 674"/>
                  <a:gd name="T1" fmla="*/ 16 h 549"/>
                  <a:gd name="T2" fmla="*/ 308 w 674"/>
                  <a:gd name="T3" fmla="*/ 41 h 549"/>
                  <a:gd name="T4" fmla="*/ 402 w 674"/>
                  <a:gd name="T5" fmla="*/ 80 h 549"/>
                  <a:gd name="T6" fmla="*/ 471 w 674"/>
                  <a:gd name="T7" fmla="*/ 120 h 549"/>
                  <a:gd name="T8" fmla="*/ 541 w 674"/>
                  <a:gd name="T9" fmla="*/ 177 h 549"/>
                  <a:gd name="T10" fmla="*/ 592 w 674"/>
                  <a:gd name="T11" fmla="*/ 231 h 549"/>
                  <a:gd name="T12" fmla="*/ 627 w 674"/>
                  <a:gd name="T13" fmla="*/ 291 h 549"/>
                  <a:gd name="T14" fmla="*/ 655 w 674"/>
                  <a:gd name="T15" fmla="*/ 353 h 549"/>
                  <a:gd name="T16" fmla="*/ 669 w 674"/>
                  <a:gd name="T17" fmla="*/ 412 h 549"/>
                  <a:gd name="T18" fmla="*/ 674 w 674"/>
                  <a:gd name="T19" fmla="*/ 471 h 549"/>
                  <a:gd name="T20" fmla="*/ 667 w 674"/>
                  <a:gd name="T21" fmla="*/ 513 h 549"/>
                  <a:gd name="T22" fmla="*/ 644 w 674"/>
                  <a:gd name="T23" fmla="*/ 537 h 549"/>
                  <a:gd name="T24" fmla="*/ 622 w 674"/>
                  <a:gd name="T25" fmla="*/ 549 h 549"/>
                  <a:gd name="T26" fmla="*/ 597 w 674"/>
                  <a:gd name="T27" fmla="*/ 549 h 549"/>
                  <a:gd name="T28" fmla="*/ 597 w 674"/>
                  <a:gd name="T29" fmla="*/ 471 h 549"/>
                  <a:gd name="T30" fmla="*/ 582 w 674"/>
                  <a:gd name="T31" fmla="*/ 404 h 549"/>
                  <a:gd name="T32" fmla="*/ 556 w 674"/>
                  <a:gd name="T33" fmla="*/ 341 h 549"/>
                  <a:gd name="T34" fmla="*/ 516 w 674"/>
                  <a:gd name="T35" fmla="*/ 282 h 549"/>
                  <a:gd name="T36" fmla="*/ 470 w 674"/>
                  <a:gd name="T37" fmla="*/ 227 h 549"/>
                  <a:gd name="T38" fmla="*/ 406 w 674"/>
                  <a:gd name="T39" fmla="*/ 175 h 549"/>
                  <a:gd name="T40" fmla="*/ 338 w 674"/>
                  <a:gd name="T41" fmla="*/ 133 h 549"/>
                  <a:gd name="T42" fmla="*/ 250 w 674"/>
                  <a:gd name="T43" fmla="*/ 95 h 549"/>
                  <a:gd name="T44" fmla="*/ 141 w 674"/>
                  <a:gd name="T45" fmla="*/ 65 h 549"/>
                  <a:gd name="T46" fmla="*/ 70 w 674"/>
                  <a:gd name="T47" fmla="*/ 55 h 549"/>
                  <a:gd name="T48" fmla="*/ 0 w 674"/>
                  <a:gd name="T49" fmla="*/ 50 h 549"/>
                  <a:gd name="T50" fmla="*/ 10 w 674"/>
                  <a:gd name="T51" fmla="*/ 29 h 549"/>
                  <a:gd name="T52" fmla="*/ 26 w 674"/>
                  <a:gd name="T53" fmla="*/ 11 h 549"/>
                  <a:gd name="T54" fmla="*/ 70 w 674"/>
                  <a:gd name="T55" fmla="*/ 0 h 549"/>
                  <a:gd name="T56" fmla="*/ 115 w 674"/>
                  <a:gd name="T57" fmla="*/ 0 h 549"/>
                  <a:gd name="T58" fmla="*/ 201 w 674"/>
                  <a:gd name="T59" fmla="*/ 16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4" h="549">
                    <a:moveTo>
                      <a:pt x="201" y="16"/>
                    </a:moveTo>
                    <a:lnTo>
                      <a:pt x="308" y="41"/>
                    </a:lnTo>
                    <a:lnTo>
                      <a:pt x="402" y="80"/>
                    </a:lnTo>
                    <a:lnTo>
                      <a:pt x="471" y="120"/>
                    </a:lnTo>
                    <a:lnTo>
                      <a:pt x="541" y="177"/>
                    </a:lnTo>
                    <a:lnTo>
                      <a:pt x="592" y="231"/>
                    </a:lnTo>
                    <a:lnTo>
                      <a:pt x="627" y="291"/>
                    </a:lnTo>
                    <a:lnTo>
                      <a:pt x="655" y="353"/>
                    </a:lnTo>
                    <a:lnTo>
                      <a:pt x="669" y="412"/>
                    </a:lnTo>
                    <a:lnTo>
                      <a:pt x="674" y="471"/>
                    </a:lnTo>
                    <a:lnTo>
                      <a:pt x="667" y="513"/>
                    </a:lnTo>
                    <a:lnTo>
                      <a:pt x="644" y="537"/>
                    </a:lnTo>
                    <a:lnTo>
                      <a:pt x="622" y="549"/>
                    </a:lnTo>
                    <a:lnTo>
                      <a:pt x="597" y="549"/>
                    </a:lnTo>
                    <a:lnTo>
                      <a:pt x="597" y="471"/>
                    </a:lnTo>
                    <a:lnTo>
                      <a:pt x="582" y="404"/>
                    </a:lnTo>
                    <a:lnTo>
                      <a:pt x="556" y="341"/>
                    </a:lnTo>
                    <a:lnTo>
                      <a:pt x="516" y="282"/>
                    </a:lnTo>
                    <a:lnTo>
                      <a:pt x="470" y="227"/>
                    </a:lnTo>
                    <a:lnTo>
                      <a:pt x="406" y="175"/>
                    </a:lnTo>
                    <a:lnTo>
                      <a:pt x="338" y="133"/>
                    </a:lnTo>
                    <a:lnTo>
                      <a:pt x="250" y="95"/>
                    </a:lnTo>
                    <a:lnTo>
                      <a:pt x="141" y="65"/>
                    </a:lnTo>
                    <a:lnTo>
                      <a:pt x="70" y="55"/>
                    </a:lnTo>
                    <a:lnTo>
                      <a:pt x="0" y="50"/>
                    </a:lnTo>
                    <a:lnTo>
                      <a:pt x="10" y="29"/>
                    </a:lnTo>
                    <a:lnTo>
                      <a:pt x="26" y="11"/>
                    </a:lnTo>
                    <a:lnTo>
                      <a:pt x="70" y="0"/>
                    </a:lnTo>
                    <a:lnTo>
                      <a:pt x="115" y="0"/>
                    </a:lnTo>
                    <a:lnTo>
                      <a:pt x="201" y="16"/>
                    </a:lnTo>
                    <a:close/>
                  </a:path>
                </a:pathLst>
              </a:custGeom>
              <a:solidFill>
                <a:srgbClr val="006000"/>
              </a:solidFill>
              <a:ln w="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45" name="Freeform 285"/>
              <p:cNvSpPr>
                <a:spLocks/>
              </p:cNvSpPr>
              <p:nvPr/>
            </p:nvSpPr>
            <p:spPr bwMode="auto">
              <a:xfrm>
                <a:off x="5903" y="6892"/>
                <a:ext cx="708" cy="577"/>
              </a:xfrm>
              <a:custGeom>
                <a:avLst/>
                <a:gdLst>
                  <a:gd name="T0" fmla="*/ 954 w 1418"/>
                  <a:gd name="T1" fmla="*/ 36 h 1154"/>
                  <a:gd name="T2" fmla="*/ 1016 w 1418"/>
                  <a:gd name="T3" fmla="*/ 53 h 1154"/>
                  <a:gd name="T4" fmla="*/ 1093 w 1418"/>
                  <a:gd name="T5" fmla="*/ 89 h 1154"/>
                  <a:gd name="T6" fmla="*/ 1164 w 1418"/>
                  <a:gd name="T7" fmla="*/ 128 h 1154"/>
                  <a:gd name="T8" fmla="*/ 1243 w 1418"/>
                  <a:gd name="T9" fmla="*/ 181 h 1154"/>
                  <a:gd name="T10" fmla="*/ 1286 w 1418"/>
                  <a:gd name="T11" fmla="*/ 222 h 1154"/>
                  <a:gd name="T12" fmla="*/ 1329 w 1418"/>
                  <a:gd name="T13" fmla="*/ 288 h 1154"/>
                  <a:gd name="T14" fmla="*/ 1358 w 1418"/>
                  <a:gd name="T15" fmla="*/ 338 h 1154"/>
                  <a:gd name="T16" fmla="*/ 1382 w 1418"/>
                  <a:gd name="T17" fmla="*/ 392 h 1154"/>
                  <a:gd name="T18" fmla="*/ 1399 w 1418"/>
                  <a:gd name="T19" fmla="*/ 451 h 1154"/>
                  <a:gd name="T20" fmla="*/ 1418 w 1418"/>
                  <a:gd name="T21" fmla="*/ 546 h 1154"/>
                  <a:gd name="T22" fmla="*/ 1329 w 1418"/>
                  <a:gd name="T23" fmla="*/ 650 h 1154"/>
                  <a:gd name="T24" fmla="*/ 1286 w 1418"/>
                  <a:gd name="T25" fmla="*/ 729 h 1154"/>
                  <a:gd name="T26" fmla="*/ 1237 w 1418"/>
                  <a:gd name="T27" fmla="*/ 821 h 1154"/>
                  <a:gd name="T28" fmla="*/ 1198 w 1418"/>
                  <a:gd name="T29" fmla="*/ 921 h 1154"/>
                  <a:gd name="T30" fmla="*/ 1093 w 1418"/>
                  <a:gd name="T31" fmla="*/ 1154 h 1154"/>
                  <a:gd name="T32" fmla="*/ 1053 w 1418"/>
                  <a:gd name="T33" fmla="*/ 984 h 1154"/>
                  <a:gd name="T34" fmla="*/ 1014 w 1418"/>
                  <a:gd name="T35" fmla="*/ 871 h 1154"/>
                  <a:gd name="T36" fmla="*/ 967 w 1418"/>
                  <a:gd name="T37" fmla="*/ 778 h 1154"/>
                  <a:gd name="T38" fmla="*/ 909 w 1418"/>
                  <a:gd name="T39" fmla="*/ 681 h 1154"/>
                  <a:gd name="T40" fmla="*/ 822 w 1418"/>
                  <a:gd name="T41" fmla="*/ 573 h 1154"/>
                  <a:gd name="T42" fmla="*/ 721 w 1418"/>
                  <a:gd name="T43" fmla="*/ 463 h 1154"/>
                  <a:gd name="T44" fmla="*/ 610 w 1418"/>
                  <a:gd name="T45" fmla="*/ 374 h 1154"/>
                  <a:gd name="T46" fmla="*/ 490 w 1418"/>
                  <a:gd name="T47" fmla="*/ 300 h 1154"/>
                  <a:gd name="T48" fmla="*/ 361 w 1418"/>
                  <a:gd name="T49" fmla="*/ 237 h 1154"/>
                  <a:gd name="T50" fmla="*/ 203 w 1418"/>
                  <a:gd name="T51" fmla="*/ 169 h 1154"/>
                  <a:gd name="T52" fmla="*/ 0 w 1418"/>
                  <a:gd name="T53" fmla="*/ 101 h 1154"/>
                  <a:gd name="T54" fmla="*/ 269 w 1418"/>
                  <a:gd name="T55" fmla="*/ 80 h 1154"/>
                  <a:gd name="T56" fmla="*/ 424 w 1418"/>
                  <a:gd name="T57" fmla="*/ 65 h 1154"/>
                  <a:gd name="T58" fmla="*/ 586 w 1418"/>
                  <a:gd name="T59" fmla="*/ 48 h 1154"/>
                  <a:gd name="T60" fmla="*/ 702 w 1418"/>
                  <a:gd name="T61" fmla="*/ 30 h 1154"/>
                  <a:gd name="T62" fmla="*/ 813 w 1418"/>
                  <a:gd name="T63" fmla="*/ 0 h 1154"/>
                  <a:gd name="T64" fmla="*/ 877 w 1418"/>
                  <a:gd name="T65" fmla="*/ 12 h 1154"/>
                  <a:gd name="T66" fmla="*/ 954 w 1418"/>
                  <a:gd name="T67" fmla="*/ 36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8" h="1154">
                    <a:moveTo>
                      <a:pt x="954" y="36"/>
                    </a:moveTo>
                    <a:lnTo>
                      <a:pt x="1016" y="53"/>
                    </a:lnTo>
                    <a:lnTo>
                      <a:pt x="1093" y="89"/>
                    </a:lnTo>
                    <a:lnTo>
                      <a:pt x="1164" y="128"/>
                    </a:lnTo>
                    <a:lnTo>
                      <a:pt x="1243" y="181"/>
                    </a:lnTo>
                    <a:lnTo>
                      <a:pt x="1286" y="222"/>
                    </a:lnTo>
                    <a:lnTo>
                      <a:pt x="1329" y="288"/>
                    </a:lnTo>
                    <a:lnTo>
                      <a:pt x="1358" y="338"/>
                    </a:lnTo>
                    <a:lnTo>
                      <a:pt x="1382" y="392"/>
                    </a:lnTo>
                    <a:lnTo>
                      <a:pt x="1399" y="451"/>
                    </a:lnTo>
                    <a:lnTo>
                      <a:pt x="1418" y="546"/>
                    </a:lnTo>
                    <a:lnTo>
                      <a:pt x="1329" y="650"/>
                    </a:lnTo>
                    <a:lnTo>
                      <a:pt x="1286" y="729"/>
                    </a:lnTo>
                    <a:lnTo>
                      <a:pt x="1237" y="821"/>
                    </a:lnTo>
                    <a:lnTo>
                      <a:pt x="1198" y="921"/>
                    </a:lnTo>
                    <a:lnTo>
                      <a:pt x="1093" y="1154"/>
                    </a:lnTo>
                    <a:lnTo>
                      <a:pt x="1053" y="984"/>
                    </a:lnTo>
                    <a:lnTo>
                      <a:pt x="1014" y="871"/>
                    </a:lnTo>
                    <a:lnTo>
                      <a:pt x="967" y="778"/>
                    </a:lnTo>
                    <a:lnTo>
                      <a:pt x="909" y="681"/>
                    </a:lnTo>
                    <a:lnTo>
                      <a:pt x="822" y="573"/>
                    </a:lnTo>
                    <a:lnTo>
                      <a:pt x="721" y="463"/>
                    </a:lnTo>
                    <a:lnTo>
                      <a:pt x="610" y="374"/>
                    </a:lnTo>
                    <a:lnTo>
                      <a:pt x="490" y="300"/>
                    </a:lnTo>
                    <a:lnTo>
                      <a:pt x="361" y="237"/>
                    </a:lnTo>
                    <a:lnTo>
                      <a:pt x="203" y="169"/>
                    </a:lnTo>
                    <a:lnTo>
                      <a:pt x="0" y="101"/>
                    </a:lnTo>
                    <a:lnTo>
                      <a:pt x="269" y="80"/>
                    </a:lnTo>
                    <a:lnTo>
                      <a:pt x="424" y="65"/>
                    </a:lnTo>
                    <a:lnTo>
                      <a:pt x="586" y="48"/>
                    </a:lnTo>
                    <a:lnTo>
                      <a:pt x="702" y="30"/>
                    </a:lnTo>
                    <a:lnTo>
                      <a:pt x="813" y="0"/>
                    </a:lnTo>
                    <a:lnTo>
                      <a:pt x="877" y="12"/>
                    </a:lnTo>
                    <a:lnTo>
                      <a:pt x="954" y="36"/>
                    </a:lnTo>
                    <a:close/>
                  </a:path>
                </a:pathLst>
              </a:custGeom>
              <a:solidFill>
                <a:srgbClr val="800080"/>
              </a:solidFill>
              <a:ln w="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46" name="Freeform 286"/>
              <p:cNvSpPr>
                <a:spLocks/>
              </p:cNvSpPr>
              <p:nvPr/>
            </p:nvSpPr>
            <p:spPr bwMode="auto">
              <a:xfrm>
                <a:off x="5305" y="7032"/>
                <a:ext cx="990" cy="964"/>
              </a:xfrm>
              <a:custGeom>
                <a:avLst/>
                <a:gdLst>
                  <a:gd name="T0" fmla="*/ 640 w 1979"/>
                  <a:gd name="T1" fmla="*/ 0 h 1927"/>
                  <a:gd name="T2" fmla="*/ 0 w 1979"/>
                  <a:gd name="T3" fmla="*/ 420 h 1927"/>
                  <a:gd name="T4" fmla="*/ 0 w 1979"/>
                  <a:gd name="T5" fmla="*/ 1927 h 1927"/>
                  <a:gd name="T6" fmla="*/ 820 w 1979"/>
                  <a:gd name="T7" fmla="*/ 1927 h 1927"/>
                  <a:gd name="T8" fmla="*/ 1979 w 1979"/>
                  <a:gd name="T9" fmla="*/ 1234 h 1927"/>
                  <a:gd name="T10" fmla="*/ 1938 w 1979"/>
                  <a:gd name="T11" fmla="*/ 1112 h 1927"/>
                  <a:gd name="T12" fmla="*/ 1876 w 1979"/>
                  <a:gd name="T13" fmla="*/ 982 h 1927"/>
                  <a:gd name="T14" fmla="*/ 1770 w 1979"/>
                  <a:gd name="T15" fmla="*/ 829 h 1927"/>
                  <a:gd name="T16" fmla="*/ 1624 w 1979"/>
                  <a:gd name="T17" fmla="*/ 661 h 1927"/>
                  <a:gd name="T18" fmla="*/ 1444 w 1979"/>
                  <a:gd name="T19" fmla="*/ 497 h 1927"/>
                  <a:gd name="T20" fmla="*/ 1241 w 1979"/>
                  <a:gd name="T21" fmla="*/ 325 h 1927"/>
                  <a:gd name="T22" fmla="*/ 1036 w 1979"/>
                  <a:gd name="T23" fmla="*/ 185 h 1927"/>
                  <a:gd name="T24" fmla="*/ 822 w 1979"/>
                  <a:gd name="T25" fmla="*/ 68 h 1927"/>
                  <a:gd name="T26" fmla="*/ 640 w 1979"/>
                  <a:gd name="T27" fmla="*/ 0 h 1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9" h="1927">
                    <a:moveTo>
                      <a:pt x="640" y="0"/>
                    </a:moveTo>
                    <a:lnTo>
                      <a:pt x="0" y="420"/>
                    </a:lnTo>
                    <a:lnTo>
                      <a:pt x="0" y="1927"/>
                    </a:lnTo>
                    <a:lnTo>
                      <a:pt x="820" y="1927"/>
                    </a:lnTo>
                    <a:lnTo>
                      <a:pt x="1979" y="1234"/>
                    </a:lnTo>
                    <a:lnTo>
                      <a:pt x="1938" y="1112"/>
                    </a:lnTo>
                    <a:lnTo>
                      <a:pt x="1876" y="982"/>
                    </a:lnTo>
                    <a:lnTo>
                      <a:pt x="1770" y="829"/>
                    </a:lnTo>
                    <a:lnTo>
                      <a:pt x="1624" y="661"/>
                    </a:lnTo>
                    <a:lnTo>
                      <a:pt x="1444" y="497"/>
                    </a:lnTo>
                    <a:lnTo>
                      <a:pt x="1241" y="325"/>
                    </a:lnTo>
                    <a:lnTo>
                      <a:pt x="1036" y="185"/>
                    </a:lnTo>
                    <a:lnTo>
                      <a:pt x="822" y="68"/>
                    </a:lnTo>
                    <a:lnTo>
                      <a:pt x="640" y="0"/>
                    </a:lnTo>
                    <a:close/>
                  </a:path>
                </a:pathLst>
              </a:custGeom>
              <a:solidFill>
                <a:srgbClr val="800080"/>
              </a:solidFill>
              <a:ln w="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grpSp>
            <p:nvGrpSpPr>
              <p:cNvPr id="47" name="Group 287"/>
              <p:cNvGrpSpPr>
                <a:grpSpLocks/>
              </p:cNvGrpSpPr>
              <p:nvPr/>
            </p:nvGrpSpPr>
            <p:grpSpPr bwMode="auto">
              <a:xfrm>
                <a:off x="6340" y="7349"/>
                <a:ext cx="59" cy="57"/>
                <a:chOff x="6340" y="7349"/>
                <a:chExt cx="59" cy="57"/>
              </a:xfrm>
            </p:grpSpPr>
            <p:sp>
              <p:nvSpPr>
                <p:cNvPr id="156" name="Oval 288"/>
                <p:cNvSpPr>
                  <a:spLocks noChangeArrowheads="1"/>
                </p:cNvSpPr>
                <p:nvPr/>
              </p:nvSpPr>
              <p:spPr bwMode="auto">
                <a:xfrm>
                  <a:off x="6340" y="7353"/>
                  <a:ext cx="53" cy="53"/>
                </a:xfrm>
                <a:prstGeom prst="ellipse">
                  <a:avLst/>
                </a:pr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7" name="Oval 289"/>
                <p:cNvSpPr>
                  <a:spLocks noChangeArrowheads="1"/>
                </p:cNvSpPr>
                <p:nvPr/>
              </p:nvSpPr>
              <p:spPr bwMode="auto">
                <a:xfrm>
                  <a:off x="6344" y="7349"/>
                  <a:ext cx="55" cy="53"/>
                </a:xfrm>
                <a:prstGeom prst="ellipse">
                  <a:avLst/>
                </a:prstGeom>
                <a:solidFill>
                  <a:srgbClr val="00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8" name="Oval 290"/>
                <p:cNvSpPr>
                  <a:spLocks noChangeArrowheads="1"/>
                </p:cNvSpPr>
                <p:nvPr/>
              </p:nvSpPr>
              <p:spPr bwMode="auto">
                <a:xfrm>
                  <a:off x="6361" y="7353"/>
                  <a:ext cx="24" cy="26"/>
                </a:xfrm>
                <a:prstGeom prst="ellipse">
                  <a:avLst/>
                </a:prstGeom>
                <a:solidFill>
                  <a:srgbClr val="40F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48" name="Group 291"/>
              <p:cNvGrpSpPr>
                <a:grpSpLocks/>
              </p:cNvGrpSpPr>
              <p:nvPr/>
            </p:nvGrpSpPr>
            <p:grpSpPr bwMode="auto">
              <a:xfrm>
                <a:off x="6168" y="7321"/>
                <a:ext cx="57" cy="57"/>
                <a:chOff x="6168" y="7321"/>
                <a:chExt cx="57" cy="57"/>
              </a:xfrm>
            </p:grpSpPr>
            <p:sp>
              <p:nvSpPr>
                <p:cNvPr id="153" name="Oval 292"/>
                <p:cNvSpPr>
                  <a:spLocks noChangeArrowheads="1"/>
                </p:cNvSpPr>
                <p:nvPr/>
              </p:nvSpPr>
              <p:spPr bwMode="auto">
                <a:xfrm>
                  <a:off x="6168" y="7325"/>
                  <a:ext cx="52" cy="53"/>
                </a:xfrm>
                <a:prstGeom prst="ellipse">
                  <a:avLst/>
                </a:pr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4" name="Oval 293"/>
                <p:cNvSpPr>
                  <a:spLocks noChangeArrowheads="1"/>
                </p:cNvSpPr>
                <p:nvPr/>
              </p:nvSpPr>
              <p:spPr bwMode="auto">
                <a:xfrm>
                  <a:off x="6169" y="7321"/>
                  <a:ext cx="56" cy="54"/>
                </a:xfrm>
                <a:prstGeom prst="ellipse">
                  <a:avLst/>
                </a:prstGeom>
                <a:solidFill>
                  <a:srgbClr val="00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5" name="Oval 294"/>
                <p:cNvSpPr>
                  <a:spLocks noChangeArrowheads="1"/>
                </p:cNvSpPr>
                <p:nvPr/>
              </p:nvSpPr>
              <p:spPr bwMode="auto">
                <a:xfrm>
                  <a:off x="6187" y="7325"/>
                  <a:ext cx="25" cy="26"/>
                </a:xfrm>
                <a:prstGeom prst="ellipse">
                  <a:avLst/>
                </a:prstGeom>
                <a:solidFill>
                  <a:srgbClr val="40F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49" name="Group 295"/>
              <p:cNvGrpSpPr>
                <a:grpSpLocks/>
              </p:cNvGrpSpPr>
              <p:nvPr/>
            </p:nvGrpSpPr>
            <p:grpSpPr bwMode="auto">
              <a:xfrm>
                <a:off x="6245" y="7415"/>
                <a:ext cx="43" cy="40"/>
                <a:chOff x="6245" y="7415"/>
                <a:chExt cx="43" cy="40"/>
              </a:xfrm>
            </p:grpSpPr>
            <p:sp>
              <p:nvSpPr>
                <p:cNvPr id="150" name="Oval 296"/>
                <p:cNvSpPr>
                  <a:spLocks noChangeArrowheads="1"/>
                </p:cNvSpPr>
                <p:nvPr/>
              </p:nvSpPr>
              <p:spPr bwMode="auto">
                <a:xfrm>
                  <a:off x="6245" y="7418"/>
                  <a:ext cx="40" cy="37"/>
                </a:xfrm>
                <a:prstGeom prst="ellipse">
                  <a:avLst/>
                </a:pr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1" name="Oval 297"/>
                <p:cNvSpPr>
                  <a:spLocks noChangeArrowheads="1"/>
                </p:cNvSpPr>
                <p:nvPr/>
              </p:nvSpPr>
              <p:spPr bwMode="auto">
                <a:xfrm>
                  <a:off x="6247" y="7415"/>
                  <a:ext cx="41" cy="38"/>
                </a:xfrm>
                <a:prstGeom prst="ellipse">
                  <a:avLst/>
                </a:prstGeom>
                <a:solidFill>
                  <a:srgbClr val="00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2" name="Oval 298"/>
                <p:cNvSpPr>
                  <a:spLocks noChangeArrowheads="1"/>
                </p:cNvSpPr>
                <p:nvPr/>
              </p:nvSpPr>
              <p:spPr bwMode="auto">
                <a:xfrm>
                  <a:off x="6259" y="7418"/>
                  <a:ext cx="20" cy="19"/>
                </a:xfrm>
                <a:prstGeom prst="ellipse">
                  <a:avLst/>
                </a:prstGeom>
                <a:solidFill>
                  <a:srgbClr val="40F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50" name="Group 299"/>
              <p:cNvGrpSpPr>
                <a:grpSpLocks/>
              </p:cNvGrpSpPr>
              <p:nvPr/>
            </p:nvGrpSpPr>
            <p:grpSpPr bwMode="auto">
              <a:xfrm>
                <a:off x="6393" y="7438"/>
                <a:ext cx="22" cy="32"/>
                <a:chOff x="6393" y="7438"/>
                <a:chExt cx="22" cy="32"/>
              </a:xfrm>
            </p:grpSpPr>
            <p:sp>
              <p:nvSpPr>
                <p:cNvPr id="147" name="Oval 300"/>
                <p:cNvSpPr>
                  <a:spLocks noChangeArrowheads="1"/>
                </p:cNvSpPr>
                <p:nvPr/>
              </p:nvSpPr>
              <p:spPr bwMode="auto">
                <a:xfrm>
                  <a:off x="6393" y="7440"/>
                  <a:ext cx="20" cy="30"/>
                </a:xfrm>
                <a:prstGeom prst="ellipse">
                  <a:avLst/>
                </a:pr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8" name="Oval 301"/>
                <p:cNvSpPr>
                  <a:spLocks noChangeArrowheads="1"/>
                </p:cNvSpPr>
                <p:nvPr/>
              </p:nvSpPr>
              <p:spPr bwMode="auto">
                <a:xfrm>
                  <a:off x="6393" y="7438"/>
                  <a:ext cx="22" cy="30"/>
                </a:xfrm>
                <a:prstGeom prst="ellipse">
                  <a:avLst/>
                </a:prstGeom>
                <a:solidFill>
                  <a:srgbClr val="00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9" name="Oval 302"/>
                <p:cNvSpPr>
                  <a:spLocks noChangeArrowheads="1"/>
                </p:cNvSpPr>
                <p:nvPr/>
              </p:nvSpPr>
              <p:spPr bwMode="auto">
                <a:xfrm>
                  <a:off x="6398" y="7440"/>
                  <a:ext cx="11" cy="16"/>
                </a:xfrm>
                <a:prstGeom prst="ellipse">
                  <a:avLst/>
                </a:prstGeom>
                <a:solidFill>
                  <a:srgbClr val="40F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51" name="Group 303"/>
              <p:cNvGrpSpPr>
                <a:grpSpLocks/>
              </p:cNvGrpSpPr>
              <p:nvPr/>
            </p:nvGrpSpPr>
            <p:grpSpPr bwMode="auto">
              <a:xfrm>
                <a:off x="6328" y="7269"/>
                <a:ext cx="23" cy="31"/>
                <a:chOff x="6328" y="7269"/>
                <a:chExt cx="23" cy="31"/>
              </a:xfrm>
            </p:grpSpPr>
            <p:sp>
              <p:nvSpPr>
                <p:cNvPr id="144" name="Oval 304"/>
                <p:cNvSpPr>
                  <a:spLocks noChangeArrowheads="1"/>
                </p:cNvSpPr>
                <p:nvPr/>
              </p:nvSpPr>
              <p:spPr bwMode="auto">
                <a:xfrm>
                  <a:off x="6328" y="7270"/>
                  <a:ext cx="21" cy="30"/>
                </a:xfrm>
                <a:prstGeom prst="ellipse">
                  <a:avLst/>
                </a:pr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5" name="Oval 305"/>
                <p:cNvSpPr>
                  <a:spLocks noChangeArrowheads="1"/>
                </p:cNvSpPr>
                <p:nvPr/>
              </p:nvSpPr>
              <p:spPr bwMode="auto">
                <a:xfrm>
                  <a:off x="6328" y="7269"/>
                  <a:ext cx="23" cy="29"/>
                </a:xfrm>
                <a:prstGeom prst="ellipse">
                  <a:avLst/>
                </a:prstGeom>
                <a:solidFill>
                  <a:srgbClr val="00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6" name="Oval 306"/>
                <p:cNvSpPr>
                  <a:spLocks noChangeArrowheads="1"/>
                </p:cNvSpPr>
                <p:nvPr/>
              </p:nvSpPr>
              <p:spPr bwMode="auto">
                <a:xfrm>
                  <a:off x="6335" y="7270"/>
                  <a:ext cx="12" cy="16"/>
                </a:xfrm>
                <a:prstGeom prst="ellipse">
                  <a:avLst/>
                </a:prstGeom>
                <a:solidFill>
                  <a:srgbClr val="40F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52" name="Group 307"/>
              <p:cNvGrpSpPr>
                <a:grpSpLocks/>
              </p:cNvGrpSpPr>
              <p:nvPr/>
            </p:nvGrpSpPr>
            <p:grpSpPr bwMode="auto">
              <a:xfrm>
                <a:off x="6838" y="6880"/>
                <a:ext cx="57" cy="57"/>
                <a:chOff x="6838" y="6880"/>
                <a:chExt cx="57" cy="57"/>
              </a:xfrm>
            </p:grpSpPr>
            <p:sp>
              <p:nvSpPr>
                <p:cNvPr id="141" name="Oval 308"/>
                <p:cNvSpPr>
                  <a:spLocks noChangeArrowheads="1"/>
                </p:cNvSpPr>
                <p:nvPr/>
              </p:nvSpPr>
              <p:spPr bwMode="auto">
                <a:xfrm>
                  <a:off x="6838" y="6884"/>
                  <a:ext cx="52" cy="53"/>
                </a:xfrm>
                <a:prstGeom prst="ellipse">
                  <a:avLst/>
                </a:pr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2" name="Oval 309"/>
                <p:cNvSpPr>
                  <a:spLocks noChangeArrowheads="1"/>
                </p:cNvSpPr>
                <p:nvPr/>
              </p:nvSpPr>
              <p:spPr bwMode="auto">
                <a:xfrm>
                  <a:off x="6840" y="6880"/>
                  <a:ext cx="55" cy="54"/>
                </a:xfrm>
                <a:prstGeom prst="ellipse">
                  <a:avLst/>
                </a:prstGeom>
                <a:solidFill>
                  <a:srgbClr val="00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3" name="Oval 310"/>
                <p:cNvSpPr>
                  <a:spLocks noChangeArrowheads="1"/>
                </p:cNvSpPr>
                <p:nvPr/>
              </p:nvSpPr>
              <p:spPr bwMode="auto">
                <a:xfrm>
                  <a:off x="6857" y="6884"/>
                  <a:ext cx="26" cy="26"/>
                </a:xfrm>
                <a:prstGeom prst="ellipse">
                  <a:avLst/>
                </a:prstGeom>
                <a:solidFill>
                  <a:srgbClr val="40F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53" name="Group 311"/>
              <p:cNvGrpSpPr>
                <a:grpSpLocks/>
              </p:cNvGrpSpPr>
              <p:nvPr/>
            </p:nvGrpSpPr>
            <p:grpSpPr bwMode="auto">
              <a:xfrm>
                <a:off x="6593" y="6950"/>
                <a:ext cx="57" cy="57"/>
                <a:chOff x="6593" y="6950"/>
                <a:chExt cx="57" cy="57"/>
              </a:xfrm>
            </p:grpSpPr>
            <p:sp>
              <p:nvSpPr>
                <p:cNvPr id="138" name="Oval 312"/>
                <p:cNvSpPr>
                  <a:spLocks noChangeArrowheads="1"/>
                </p:cNvSpPr>
                <p:nvPr/>
              </p:nvSpPr>
              <p:spPr bwMode="auto">
                <a:xfrm>
                  <a:off x="6593" y="6954"/>
                  <a:ext cx="52" cy="53"/>
                </a:xfrm>
                <a:prstGeom prst="ellipse">
                  <a:avLst/>
                </a:pr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9" name="Oval 313"/>
                <p:cNvSpPr>
                  <a:spLocks noChangeArrowheads="1"/>
                </p:cNvSpPr>
                <p:nvPr/>
              </p:nvSpPr>
              <p:spPr bwMode="auto">
                <a:xfrm>
                  <a:off x="6593" y="6950"/>
                  <a:ext cx="57" cy="54"/>
                </a:xfrm>
                <a:prstGeom prst="ellipse">
                  <a:avLst/>
                </a:prstGeom>
                <a:solidFill>
                  <a:srgbClr val="00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0" name="Oval 314"/>
                <p:cNvSpPr>
                  <a:spLocks noChangeArrowheads="1"/>
                </p:cNvSpPr>
                <p:nvPr/>
              </p:nvSpPr>
              <p:spPr bwMode="auto">
                <a:xfrm>
                  <a:off x="6611" y="6954"/>
                  <a:ext cx="26" cy="26"/>
                </a:xfrm>
                <a:prstGeom prst="ellipse">
                  <a:avLst/>
                </a:prstGeom>
                <a:solidFill>
                  <a:srgbClr val="40F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54" name="Group 315"/>
              <p:cNvGrpSpPr>
                <a:grpSpLocks/>
              </p:cNvGrpSpPr>
              <p:nvPr/>
            </p:nvGrpSpPr>
            <p:grpSpPr bwMode="auto">
              <a:xfrm>
                <a:off x="6743" y="6947"/>
                <a:ext cx="41" cy="39"/>
                <a:chOff x="6743" y="6947"/>
                <a:chExt cx="41" cy="39"/>
              </a:xfrm>
            </p:grpSpPr>
            <p:sp>
              <p:nvSpPr>
                <p:cNvPr id="135" name="Oval 316"/>
                <p:cNvSpPr>
                  <a:spLocks noChangeArrowheads="1"/>
                </p:cNvSpPr>
                <p:nvPr/>
              </p:nvSpPr>
              <p:spPr bwMode="auto">
                <a:xfrm>
                  <a:off x="6743" y="6950"/>
                  <a:ext cx="37" cy="36"/>
                </a:xfrm>
                <a:prstGeom prst="ellipse">
                  <a:avLst/>
                </a:pr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6" name="Oval 317"/>
                <p:cNvSpPr>
                  <a:spLocks noChangeArrowheads="1"/>
                </p:cNvSpPr>
                <p:nvPr/>
              </p:nvSpPr>
              <p:spPr bwMode="auto">
                <a:xfrm>
                  <a:off x="6743" y="6947"/>
                  <a:ext cx="41" cy="37"/>
                </a:xfrm>
                <a:prstGeom prst="ellipse">
                  <a:avLst/>
                </a:prstGeom>
                <a:solidFill>
                  <a:srgbClr val="00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7" name="Oval 318"/>
                <p:cNvSpPr>
                  <a:spLocks noChangeArrowheads="1"/>
                </p:cNvSpPr>
                <p:nvPr/>
              </p:nvSpPr>
              <p:spPr bwMode="auto">
                <a:xfrm>
                  <a:off x="6757" y="6950"/>
                  <a:ext cx="19" cy="18"/>
                </a:xfrm>
                <a:prstGeom prst="ellipse">
                  <a:avLst/>
                </a:prstGeom>
                <a:solidFill>
                  <a:srgbClr val="40F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55" name="Group 319"/>
              <p:cNvGrpSpPr>
                <a:grpSpLocks/>
              </p:cNvGrpSpPr>
              <p:nvPr/>
            </p:nvGrpSpPr>
            <p:grpSpPr bwMode="auto">
              <a:xfrm>
                <a:off x="6642" y="7033"/>
                <a:ext cx="23" cy="33"/>
                <a:chOff x="6642" y="7033"/>
                <a:chExt cx="23" cy="33"/>
              </a:xfrm>
            </p:grpSpPr>
            <p:sp>
              <p:nvSpPr>
                <p:cNvPr id="132" name="Oval 320"/>
                <p:cNvSpPr>
                  <a:spLocks noChangeArrowheads="1"/>
                </p:cNvSpPr>
                <p:nvPr/>
              </p:nvSpPr>
              <p:spPr bwMode="auto">
                <a:xfrm>
                  <a:off x="6642" y="7035"/>
                  <a:ext cx="20" cy="31"/>
                </a:xfrm>
                <a:prstGeom prst="ellipse">
                  <a:avLst/>
                </a:pr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3" name="Oval 321"/>
                <p:cNvSpPr>
                  <a:spLocks noChangeArrowheads="1"/>
                </p:cNvSpPr>
                <p:nvPr/>
              </p:nvSpPr>
              <p:spPr bwMode="auto">
                <a:xfrm>
                  <a:off x="6642" y="7033"/>
                  <a:ext cx="23" cy="30"/>
                </a:xfrm>
                <a:prstGeom prst="ellipse">
                  <a:avLst/>
                </a:prstGeom>
                <a:solidFill>
                  <a:srgbClr val="00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4" name="Oval 322"/>
                <p:cNvSpPr>
                  <a:spLocks noChangeArrowheads="1"/>
                </p:cNvSpPr>
                <p:nvPr/>
              </p:nvSpPr>
              <p:spPr bwMode="auto">
                <a:xfrm>
                  <a:off x="6648" y="7035"/>
                  <a:ext cx="12" cy="16"/>
                </a:xfrm>
                <a:prstGeom prst="ellipse">
                  <a:avLst/>
                </a:prstGeom>
                <a:solidFill>
                  <a:srgbClr val="40F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56" name="Group 323"/>
              <p:cNvGrpSpPr>
                <a:grpSpLocks/>
              </p:cNvGrpSpPr>
              <p:nvPr/>
            </p:nvGrpSpPr>
            <p:grpSpPr bwMode="auto">
              <a:xfrm>
                <a:off x="6825" y="6800"/>
                <a:ext cx="23" cy="31"/>
                <a:chOff x="6825" y="6800"/>
                <a:chExt cx="23" cy="31"/>
              </a:xfrm>
            </p:grpSpPr>
            <p:sp>
              <p:nvSpPr>
                <p:cNvPr id="129" name="Oval 324"/>
                <p:cNvSpPr>
                  <a:spLocks noChangeArrowheads="1"/>
                </p:cNvSpPr>
                <p:nvPr/>
              </p:nvSpPr>
              <p:spPr bwMode="auto">
                <a:xfrm>
                  <a:off x="6825" y="6803"/>
                  <a:ext cx="21" cy="28"/>
                </a:xfrm>
                <a:prstGeom prst="ellipse">
                  <a:avLst/>
                </a:pr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0" name="Oval 325"/>
                <p:cNvSpPr>
                  <a:spLocks noChangeArrowheads="1"/>
                </p:cNvSpPr>
                <p:nvPr/>
              </p:nvSpPr>
              <p:spPr bwMode="auto">
                <a:xfrm>
                  <a:off x="6825" y="6800"/>
                  <a:ext cx="23" cy="30"/>
                </a:xfrm>
                <a:prstGeom prst="ellipse">
                  <a:avLst/>
                </a:prstGeom>
                <a:solidFill>
                  <a:srgbClr val="00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1" name="Oval 326"/>
                <p:cNvSpPr>
                  <a:spLocks noChangeArrowheads="1"/>
                </p:cNvSpPr>
                <p:nvPr/>
              </p:nvSpPr>
              <p:spPr bwMode="auto">
                <a:xfrm>
                  <a:off x="6831" y="6803"/>
                  <a:ext cx="12" cy="15"/>
                </a:xfrm>
                <a:prstGeom prst="ellipse">
                  <a:avLst/>
                </a:prstGeom>
                <a:solidFill>
                  <a:srgbClr val="40F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57" name="Group 327"/>
              <p:cNvGrpSpPr>
                <a:grpSpLocks/>
              </p:cNvGrpSpPr>
              <p:nvPr/>
            </p:nvGrpSpPr>
            <p:grpSpPr bwMode="auto">
              <a:xfrm>
                <a:off x="7087" y="6699"/>
                <a:ext cx="58" cy="57"/>
                <a:chOff x="7087" y="6699"/>
                <a:chExt cx="58" cy="57"/>
              </a:xfrm>
            </p:grpSpPr>
            <p:sp>
              <p:nvSpPr>
                <p:cNvPr id="126" name="Oval 328"/>
                <p:cNvSpPr>
                  <a:spLocks noChangeArrowheads="1"/>
                </p:cNvSpPr>
                <p:nvPr/>
              </p:nvSpPr>
              <p:spPr bwMode="auto">
                <a:xfrm>
                  <a:off x="7087" y="6703"/>
                  <a:ext cx="53" cy="53"/>
                </a:xfrm>
                <a:prstGeom prst="ellipse">
                  <a:avLst/>
                </a:pr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7" name="Oval 329"/>
                <p:cNvSpPr>
                  <a:spLocks noChangeArrowheads="1"/>
                </p:cNvSpPr>
                <p:nvPr/>
              </p:nvSpPr>
              <p:spPr bwMode="auto">
                <a:xfrm>
                  <a:off x="7090" y="6699"/>
                  <a:ext cx="55" cy="52"/>
                </a:xfrm>
                <a:prstGeom prst="ellipse">
                  <a:avLst/>
                </a:prstGeom>
                <a:solidFill>
                  <a:srgbClr val="00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8" name="Oval 330"/>
                <p:cNvSpPr>
                  <a:spLocks noChangeArrowheads="1"/>
                </p:cNvSpPr>
                <p:nvPr/>
              </p:nvSpPr>
              <p:spPr bwMode="auto">
                <a:xfrm>
                  <a:off x="7107" y="6703"/>
                  <a:ext cx="25" cy="27"/>
                </a:xfrm>
                <a:prstGeom prst="ellipse">
                  <a:avLst/>
                </a:prstGeom>
                <a:solidFill>
                  <a:srgbClr val="40F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58" name="Group 331"/>
              <p:cNvGrpSpPr>
                <a:grpSpLocks/>
              </p:cNvGrpSpPr>
              <p:nvPr/>
            </p:nvGrpSpPr>
            <p:grpSpPr bwMode="auto">
              <a:xfrm>
                <a:off x="5950" y="7097"/>
                <a:ext cx="76" cy="48"/>
                <a:chOff x="5950" y="7097"/>
                <a:chExt cx="76" cy="48"/>
              </a:xfrm>
            </p:grpSpPr>
            <p:sp>
              <p:nvSpPr>
                <p:cNvPr id="123" name="Oval 332"/>
                <p:cNvSpPr>
                  <a:spLocks noChangeArrowheads="1"/>
                </p:cNvSpPr>
                <p:nvPr/>
              </p:nvSpPr>
              <p:spPr bwMode="auto">
                <a:xfrm>
                  <a:off x="5950" y="7100"/>
                  <a:ext cx="69" cy="45"/>
                </a:xfrm>
                <a:prstGeom prst="ellipse">
                  <a:avLst/>
                </a:pr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4" name="Oval 333"/>
                <p:cNvSpPr>
                  <a:spLocks noChangeArrowheads="1"/>
                </p:cNvSpPr>
                <p:nvPr/>
              </p:nvSpPr>
              <p:spPr bwMode="auto">
                <a:xfrm>
                  <a:off x="5953" y="7097"/>
                  <a:ext cx="73" cy="45"/>
                </a:xfrm>
                <a:prstGeom prst="ellipse">
                  <a:avLst/>
                </a:prstGeom>
                <a:solidFill>
                  <a:srgbClr val="00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5" name="Oval 334"/>
                <p:cNvSpPr>
                  <a:spLocks noChangeArrowheads="1"/>
                </p:cNvSpPr>
                <p:nvPr/>
              </p:nvSpPr>
              <p:spPr bwMode="auto">
                <a:xfrm>
                  <a:off x="5977" y="7100"/>
                  <a:ext cx="33" cy="22"/>
                </a:xfrm>
                <a:prstGeom prst="ellipse">
                  <a:avLst/>
                </a:prstGeom>
                <a:solidFill>
                  <a:srgbClr val="40F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59" name="Group 335"/>
              <p:cNvGrpSpPr>
                <a:grpSpLocks/>
              </p:cNvGrpSpPr>
              <p:nvPr/>
            </p:nvGrpSpPr>
            <p:grpSpPr bwMode="auto">
              <a:xfrm>
                <a:off x="5849" y="6968"/>
                <a:ext cx="50" cy="36"/>
                <a:chOff x="5849" y="6968"/>
                <a:chExt cx="50" cy="36"/>
              </a:xfrm>
            </p:grpSpPr>
            <p:sp>
              <p:nvSpPr>
                <p:cNvPr id="120" name="Oval 336"/>
                <p:cNvSpPr>
                  <a:spLocks noChangeArrowheads="1"/>
                </p:cNvSpPr>
                <p:nvPr/>
              </p:nvSpPr>
              <p:spPr bwMode="auto">
                <a:xfrm>
                  <a:off x="5849" y="6971"/>
                  <a:ext cx="45" cy="33"/>
                </a:xfrm>
                <a:prstGeom prst="ellipse">
                  <a:avLst/>
                </a:pr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1" name="Oval 337"/>
                <p:cNvSpPr>
                  <a:spLocks noChangeArrowheads="1"/>
                </p:cNvSpPr>
                <p:nvPr/>
              </p:nvSpPr>
              <p:spPr bwMode="auto">
                <a:xfrm>
                  <a:off x="5851" y="6968"/>
                  <a:ext cx="48" cy="34"/>
                </a:xfrm>
                <a:prstGeom prst="ellipse">
                  <a:avLst/>
                </a:prstGeom>
                <a:solidFill>
                  <a:srgbClr val="00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2" name="Oval 338"/>
                <p:cNvSpPr>
                  <a:spLocks noChangeArrowheads="1"/>
                </p:cNvSpPr>
                <p:nvPr/>
              </p:nvSpPr>
              <p:spPr bwMode="auto">
                <a:xfrm>
                  <a:off x="5866" y="6971"/>
                  <a:ext cx="22" cy="16"/>
                </a:xfrm>
                <a:prstGeom prst="ellipse">
                  <a:avLst/>
                </a:prstGeom>
                <a:solidFill>
                  <a:srgbClr val="40F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60" name="Group 339"/>
              <p:cNvGrpSpPr>
                <a:grpSpLocks/>
              </p:cNvGrpSpPr>
              <p:nvPr/>
            </p:nvGrpSpPr>
            <p:grpSpPr bwMode="auto">
              <a:xfrm>
                <a:off x="6677" y="6726"/>
                <a:ext cx="48" cy="34"/>
                <a:chOff x="6677" y="6726"/>
                <a:chExt cx="48" cy="34"/>
              </a:xfrm>
            </p:grpSpPr>
            <p:sp>
              <p:nvSpPr>
                <p:cNvPr id="117" name="Oval 340"/>
                <p:cNvSpPr>
                  <a:spLocks noChangeArrowheads="1"/>
                </p:cNvSpPr>
                <p:nvPr/>
              </p:nvSpPr>
              <p:spPr bwMode="auto">
                <a:xfrm>
                  <a:off x="6677" y="6729"/>
                  <a:ext cx="42" cy="31"/>
                </a:xfrm>
                <a:prstGeom prst="ellipse">
                  <a:avLst/>
                </a:pr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8" name="Oval 341"/>
                <p:cNvSpPr>
                  <a:spLocks noChangeArrowheads="1"/>
                </p:cNvSpPr>
                <p:nvPr/>
              </p:nvSpPr>
              <p:spPr bwMode="auto">
                <a:xfrm>
                  <a:off x="6680" y="6726"/>
                  <a:ext cx="45" cy="31"/>
                </a:xfrm>
                <a:prstGeom prst="ellipse">
                  <a:avLst/>
                </a:prstGeom>
                <a:solidFill>
                  <a:srgbClr val="00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9" name="Oval 342"/>
                <p:cNvSpPr>
                  <a:spLocks noChangeArrowheads="1"/>
                </p:cNvSpPr>
                <p:nvPr/>
              </p:nvSpPr>
              <p:spPr bwMode="auto">
                <a:xfrm>
                  <a:off x="6693" y="6729"/>
                  <a:ext cx="21" cy="16"/>
                </a:xfrm>
                <a:prstGeom prst="ellipse">
                  <a:avLst/>
                </a:prstGeom>
                <a:solidFill>
                  <a:srgbClr val="40F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61" name="Freeform 343"/>
              <p:cNvSpPr>
                <a:spLocks/>
              </p:cNvSpPr>
              <p:nvPr/>
            </p:nvSpPr>
            <p:spPr bwMode="auto">
              <a:xfrm>
                <a:off x="6389" y="7008"/>
                <a:ext cx="213" cy="374"/>
              </a:xfrm>
              <a:custGeom>
                <a:avLst/>
                <a:gdLst>
                  <a:gd name="T0" fmla="*/ 86 w 426"/>
                  <a:gd name="T1" fmla="*/ 747 h 747"/>
                  <a:gd name="T2" fmla="*/ 69 w 426"/>
                  <a:gd name="T3" fmla="*/ 697 h 747"/>
                  <a:gd name="T4" fmla="*/ 50 w 426"/>
                  <a:gd name="T5" fmla="*/ 652 h 747"/>
                  <a:gd name="T6" fmla="*/ 33 w 426"/>
                  <a:gd name="T7" fmla="*/ 610 h 747"/>
                  <a:gd name="T8" fmla="*/ 20 w 426"/>
                  <a:gd name="T9" fmla="*/ 578 h 747"/>
                  <a:gd name="T10" fmla="*/ 0 w 426"/>
                  <a:gd name="T11" fmla="*/ 536 h 747"/>
                  <a:gd name="T12" fmla="*/ 0 w 426"/>
                  <a:gd name="T13" fmla="*/ 449 h 747"/>
                  <a:gd name="T14" fmla="*/ 122 w 426"/>
                  <a:gd name="T15" fmla="*/ 229 h 747"/>
                  <a:gd name="T16" fmla="*/ 266 w 426"/>
                  <a:gd name="T17" fmla="*/ 48 h 747"/>
                  <a:gd name="T18" fmla="*/ 308 w 426"/>
                  <a:gd name="T19" fmla="*/ 0 h 747"/>
                  <a:gd name="T20" fmla="*/ 334 w 426"/>
                  <a:gd name="T21" fmla="*/ 30 h 747"/>
                  <a:gd name="T22" fmla="*/ 353 w 426"/>
                  <a:gd name="T23" fmla="*/ 60 h 747"/>
                  <a:gd name="T24" fmla="*/ 368 w 426"/>
                  <a:gd name="T25" fmla="*/ 87 h 747"/>
                  <a:gd name="T26" fmla="*/ 388 w 426"/>
                  <a:gd name="T27" fmla="*/ 116 h 747"/>
                  <a:gd name="T28" fmla="*/ 403 w 426"/>
                  <a:gd name="T29" fmla="*/ 158 h 747"/>
                  <a:gd name="T30" fmla="*/ 413 w 426"/>
                  <a:gd name="T31" fmla="*/ 188 h 747"/>
                  <a:gd name="T32" fmla="*/ 426 w 426"/>
                  <a:gd name="T33" fmla="*/ 221 h 747"/>
                  <a:gd name="T34" fmla="*/ 386 w 426"/>
                  <a:gd name="T35" fmla="*/ 271 h 747"/>
                  <a:gd name="T36" fmla="*/ 345 w 426"/>
                  <a:gd name="T37" fmla="*/ 325 h 747"/>
                  <a:gd name="T38" fmla="*/ 302 w 426"/>
                  <a:gd name="T39" fmla="*/ 375 h 747"/>
                  <a:gd name="T40" fmla="*/ 257 w 426"/>
                  <a:gd name="T41" fmla="*/ 453 h 747"/>
                  <a:gd name="T42" fmla="*/ 217 w 426"/>
                  <a:gd name="T43" fmla="*/ 524 h 747"/>
                  <a:gd name="T44" fmla="*/ 167 w 426"/>
                  <a:gd name="T45" fmla="*/ 610 h 747"/>
                  <a:gd name="T46" fmla="*/ 129 w 426"/>
                  <a:gd name="T47" fmla="*/ 678 h 747"/>
                  <a:gd name="T48" fmla="*/ 86 w 426"/>
                  <a:gd name="T49"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747">
                    <a:moveTo>
                      <a:pt x="86" y="747"/>
                    </a:moveTo>
                    <a:lnTo>
                      <a:pt x="69" y="697"/>
                    </a:lnTo>
                    <a:lnTo>
                      <a:pt x="50" y="652"/>
                    </a:lnTo>
                    <a:lnTo>
                      <a:pt x="33" y="610"/>
                    </a:lnTo>
                    <a:lnTo>
                      <a:pt x="20" y="578"/>
                    </a:lnTo>
                    <a:lnTo>
                      <a:pt x="0" y="536"/>
                    </a:lnTo>
                    <a:lnTo>
                      <a:pt x="0" y="449"/>
                    </a:lnTo>
                    <a:lnTo>
                      <a:pt x="122" y="229"/>
                    </a:lnTo>
                    <a:lnTo>
                      <a:pt x="266" y="48"/>
                    </a:lnTo>
                    <a:lnTo>
                      <a:pt x="308" y="0"/>
                    </a:lnTo>
                    <a:lnTo>
                      <a:pt x="334" y="30"/>
                    </a:lnTo>
                    <a:lnTo>
                      <a:pt x="353" y="60"/>
                    </a:lnTo>
                    <a:lnTo>
                      <a:pt x="368" y="87"/>
                    </a:lnTo>
                    <a:lnTo>
                      <a:pt x="388" y="116"/>
                    </a:lnTo>
                    <a:lnTo>
                      <a:pt x="403" y="158"/>
                    </a:lnTo>
                    <a:lnTo>
                      <a:pt x="413" y="188"/>
                    </a:lnTo>
                    <a:lnTo>
                      <a:pt x="426" y="221"/>
                    </a:lnTo>
                    <a:lnTo>
                      <a:pt x="386" y="271"/>
                    </a:lnTo>
                    <a:lnTo>
                      <a:pt x="345" y="325"/>
                    </a:lnTo>
                    <a:lnTo>
                      <a:pt x="302" y="375"/>
                    </a:lnTo>
                    <a:lnTo>
                      <a:pt x="257" y="453"/>
                    </a:lnTo>
                    <a:lnTo>
                      <a:pt x="217" y="524"/>
                    </a:lnTo>
                    <a:lnTo>
                      <a:pt x="167" y="610"/>
                    </a:lnTo>
                    <a:lnTo>
                      <a:pt x="129" y="678"/>
                    </a:lnTo>
                    <a:lnTo>
                      <a:pt x="86" y="747"/>
                    </a:lnTo>
                    <a:close/>
                  </a:path>
                </a:pathLst>
              </a:custGeom>
              <a:solidFill>
                <a:srgbClr val="400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2" name="Freeform 344"/>
              <p:cNvSpPr>
                <a:spLocks/>
              </p:cNvSpPr>
              <p:nvPr/>
            </p:nvSpPr>
            <p:spPr bwMode="auto">
              <a:xfrm>
                <a:off x="6286" y="6940"/>
                <a:ext cx="262" cy="343"/>
              </a:xfrm>
              <a:custGeom>
                <a:avLst/>
                <a:gdLst>
                  <a:gd name="T0" fmla="*/ 317 w 524"/>
                  <a:gd name="T1" fmla="*/ 0 h 684"/>
                  <a:gd name="T2" fmla="*/ 265 w 524"/>
                  <a:gd name="T3" fmla="*/ 51 h 684"/>
                  <a:gd name="T4" fmla="*/ 203 w 524"/>
                  <a:gd name="T5" fmla="*/ 110 h 684"/>
                  <a:gd name="T6" fmla="*/ 158 w 524"/>
                  <a:gd name="T7" fmla="*/ 157 h 684"/>
                  <a:gd name="T8" fmla="*/ 107 w 524"/>
                  <a:gd name="T9" fmla="*/ 219 h 684"/>
                  <a:gd name="T10" fmla="*/ 62 w 524"/>
                  <a:gd name="T11" fmla="*/ 304 h 684"/>
                  <a:gd name="T12" fmla="*/ 0 w 524"/>
                  <a:gd name="T13" fmla="*/ 407 h 684"/>
                  <a:gd name="T14" fmla="*/ 75 w 524"/>
                  <a:gd name="T15" fmla="*/ 487 h 684"/>
                  <a:gd name="T16" fmla="*/ 126 w 524"/>
                  <a:gd name="T17" fmla="*/ 552 h 684"/>
                  <a:gd name="T18" fmla="*/ 169 w 524"/>
                  <a:gd name="T19" fmla="*/ 612 h 684"/>
                  <a:gd name="T20" fmla="*/ 210 w 524"/>
                  <a:gd name="T21" fmla="*/ 684 h 684"/>
                  <a:gd name="T22" fmla="*/ 250 w 524"/>
                  <a:gd name="T23" fmla="*/ 607 h 684"/>
                  <a:gd name="T24" fmla="*/ 287 w 524"/>
                  <a:gd name="T25" fmla="*/ 515 h 684"/>
                  <a:gd name="T26" fmla="*/ 332 w 524"/>
                  <a:gd name="T27" fmla="*/ 425 h 684"/>
                  <a:gd name="T28" fmla="*/ 379 w 524"/>
                  <a:gd name="T29" fmla="*/ 339 h 684"/>
                  <a:gd name="T30" fmla="*/ 434 w 524"/>
                  <a:gd name="T31" fmla="*/ 271 h 684"/>
                  <a:gd name="T32" fmla="*/ 479 w 524"/>
                  <a:gd name="T33" fmla="*/ 211 h 684"/>
                  <a:gd name="T34" fmla="*/ 524 w 524"/>
                  <a:gd name="T35" fmla="*/ 149 h 684"/>
                  <a:gd name="T36" fmla="*/ 503 w 524"/>
                  <a:gd name="T37" fmla="*/ 122 h 684"/>
                  <a:gd name="T38" fmla="*/ 473 w 524"/>
                  <a:gd name="T39" fmla="*/ 92 h 684"/>
                  <a:gd name="T40" fmla="*/ 434 w 524"/>
                  <a:gd name="T41" fmla="*/ 62 h 684"/>
                  <a:gd name="T42" fmla="*/ 385 w 524"/>
                  <a:gd name="T43" fmla="*/ 33 h 684"/>
                  <a:gd name="T44" fmla="*/ 317 w 524"/>
                  <a:gd name="T45"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4" h="684">
                    <a:moveTo>
                      <a:pt x="317" y="0"/>
                    </a:moveTo>
                    <a:lnTo>
                      <a:pt x="265" y="51"/>
                    </a:lnTo>
                    <a:lnTo>
                      <a:pt x="203" y="110"/>
                    </a:lnTo>
                    <a:lnTo>
                      <a:pt x="158" y="157"/>
                    </a:lnTo>
                    <a:lnTo>
                      <a:pt x="107" y="219"/>
                    </a:lnTo>
                    <a:lnTo>
                      <a:pt x="62" y="304"/>
                    </a:lnTo>
                    <a:lnTo>
                      <a:pt x="0" y="407"/>
                    </a:lnTo>
                    <a:lnTo>
                      <a:pt x="75" y="487"/>
                    </a:lnTo>
                    <a:lnTo>
                      <a:pt x="126" y="552"/>
                    </a:lnTo>
                    <a:lnTo>
                      <a:pt x="169" y="612"/>
                    </a:lnTo>
                    <a:lnTo>
                      <a:pt x="210" y="684"/>
                    </a:lnTo>
                    <a:lnTo>
                      <a:pt x="250" y="607"/>
                    </a:lnTo>
                    <a:lnTo>
                      <a:pt x="287" y="515"/>
                    </a:lnTo>
                    <a:lnTo>
                      <a:pt x="332" y="425"/>
                    </a:lnTo>
                    <a:lnTo>
                      <a:pt x="379" y="339"/>
                    </a:lnTo>
                    <a:lnTo>
                      <a:pt x="434" y="271"/>
                    </a:lnTo>
                    <a:lnTo>
                      <a:pt x="479" y="211"/>
                    </a:lnTo>
                    <a:lnTo>
                      <a:pt x="524" y="149"/>
                    </a:lnTo>
                    <a:lnTo>
                      <a:pt x="503" y="122"/>
                    </a:lnTo>
                    <a:lnTo>
                      <a:pt x="473" y="92"/>
                    </a:lnTo>
                    <a:lnTo>
                      <a:pt x="434" y="62"/>
                    </a:lnTo>
                    <a:lnTo>
                      <a:pt x="385" y="33"/>
                    </a:lnTo>
                    <a:lnTo>
                      <a:pt x="317" y="0"/>
                    </a:lnTo>
                    <a:close/>
                  </a:path>
                </a:pathLst>
              </a:custGeom>
              <a:solidFill>
                <a:srgbClr val="600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3" name="Freeform 345"/>
              <p:cNvSpPr>
                <a:spLocks/>
              </p:cNvSpPr>
              <p:nvPr/>
            </p:nvSpPr>
            <p:spPr bwMode="auto">
              <a:xfrm>
                <a:off x="5340" y="7464"/>
                <a:ext cx="940" cy="530"/>
              </a:xfrm>
              <a:custGeom>
                <a:avLst/>
                <a:gdLst>
                  <a:gd name="T0" fmla="*/ 1880 w 1880"/>
                  <a:gd name="T1" fmla="*/ 297 h 1060"/>
                  <a:gd name="T2" fmla="*/ 1867 w 1880"/>
                  <a:gd name="T3" fmla="*/ 258 h 1060"/>
                  <a:gd name="T4" fmla="*/ 1850 w 1880"/>
                  <a:gd name="T5" fmla="*/ 217 h 1060"/>
                  <a:gd name="T6" fmla="*/ 1827 w 1880"/>
                  <a:gd name="T7" fmla="*/ 178 h 1060"/>
                  <a:gd name="T8" fmla="*/ 1810 w 1880"/>
                  <a:gd name="T9" fmla="*/ 136 h 1060"/>
                  <a:gd name="T10" fmla="*/ 1780 w 1880"/>
                  <a:gd name="T11" fmla="*/ 92 h 1060"/>
                  <a:gd name="T12" fmla="*/ 1758 w 1880"/>
                  <a:gd name="T13" fmla="*/ 58 h 1060"/>
                  <a:gd name="T14" fmla="*/ 1735 w 1880"/>
                  <a:gd name="T15" fmla="*/ 23 h 1060"/>
                  <a:gd name="T16" fmla="*/ 1715 w 1880"/>
                  <a:gd name="T17" fmla="*/ 0 h 1060"/>
                  <a:gd name="T18" fmla="*/ 0 w 1880"/>
                  <a:gd name="T19" fmla="*/ 1060 h 1060"/>
                  <a:gd name="T20" fmla="*/ 637 w 1880"/>
                  <a:gd name="T21" fmla="*/ 1060 h 1060"/>
                  <a:gd name="T22" fmla="*/ 1880 w 1880"/>
                  <a:gd name="T23" fmla="*/ 297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0" h="1060">
                    <a:moveTo>
                      <a:pt x="1880" y="297"/>
                    </a:moveTo>
                    <a:lnTo>
                      <a:pt x="1867" y="258"/>
                    </a:lnTo>
                    <a:lnTo>
                      <a:pt x="1850" y="217"/>
                    </a:lnTo>
                    <a:lnTo>
                      <a:pt x="1827" y="178"/>
                    </a:lnTo>
                    <a:lnTo>
                      <a:pt x="1810" y="136"/>
                    </a:lnTo>
                    <a:lnTo>
                      <a:pt x="1780" y="92"/>
                    </a:lnTo>
                    <a:lnTo>
                      <a:pt x="1758" y="58"/>
                    </a:lnTo>
                    <a:lnTo>
                      <a:pt x="1735" y="23"/>
                    </a:lnTo>
                    <a:lnTo>
                      <a:pt x="1715" y="0"/>
                    </a:lnTo>
                    <a:lnTo>
                      <a:pt x="0" y="1060"/>
                    </a:lnTo>
                    <a:lnTo>
                      <a:pt x="637" y="1060"/>
                    </a:lnTo>
                    <a:lnTo>
                      <a:pt x="1880" y="297"/>
                    </a:lnTo>
                    <a:close/>
                  </a:path>
                </a:pathLst>
              </a:custGeom>
              <a:solidFill>
                <a:srgbClr val="400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4" name="Freeform 346"/>
              <p:cNvSpPr>
                <a:spLocks/>
              </p:cNvSpPr>
              <p:nvPr/>
            </p:nvSpPr>
            <p:spPr bwMode="auto">
              <a:xfrm>
                <a:off x="5311" y="7288"/>
                <a:ext cx="888" cy="706"/>
              </a:xfrm>
              <a:custGeom>
                <a:avLst/>
                <a:gdLst>
                  <a:gd name="T0" fmla="*/ 0 w 1776"/>
                  <a:gd name="T1" fmla="*/ 1412 h 1412"/>
                  <a:gd name="T2" fmla="*/ 66 w 1776"/>
                  <a:gd name="T3" fmla="*/ 1412 h 1412"/>
                  <a:gd name="T4" fmla="*/ 1776 w 1776"/>
                  <a:gd name="T5" fmla="*/ 357 h 1412"/>
                  <a:gd name="T6" fmla="*/ 1746 w 1776"/>
                  <a:gd name="T7" fmla="*/ 312 h 1412"/>
                  <a:gd name="T8" fmla="*/ 1716 w 1776"/>
                  <a:gd name="T9" fmla="*/ 276 h 1412"/>
                  <a:gd name="T10" fmla="*/ 1677 w 1776"/>
                  <a:gd name="T11" fmla="*/ 233 h 1412"/>
                  <a:gd name="T12" fmla="*/ 1639 w 1776"/>
                  <a:gd name="T13" fmla="*/ 190 h 1412"/>
                  <a:gd name="T14" fmla="*/ 1604 w 1776"/>
                  <a:gd name="T15" fmla="*/ 150 h 1412"/>
                  <a:gd name="T16" fmla="*/ 1562 w 1776"/>
                  <a:gd name="T17" fmla="*/ 111 h 1412"/>
                  <a:gd name="T18" fmla="*/ 1527 w 1776"/>
                  <a:gd name="T19" fmla="*/ 80 h 1412"/>
                  <a:gd name="T20" fmla="*/ 1493 w 1776"/>
                  <a:gd name="T21" fmla="*/ 48 h 1412"/>
                  <a:gd name="T22" fmla="*/ 1459 w 1776"/>
                  <a:gd name="T23" fmla="*/ 22 h 1412"/>
                  <a:gd name="T24" fmla="*/ 1437 w 1776"/>
                  <a:gd name="T25" fmla="*/ 0 h 1412"/>
                  <a:gd name="T26" fmla="*/ 0 w 1776"/>
                  <a:gd name="T27" fmla="*/ 918 h 1412"/>
                  <a:gd name="T28" fmla="*/ 0 w 1776"/>
                  <a:gd name="T29" fmla="*/ 1412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6" h="1412">
                    <a:moveTo>
                      <a:pt x="0" y="1412"/>
                    </a:moveTo>
                    <a:lnTo>
                      <a:pt x="66" y="1412"/>
                    </a:lnTo>
                    <a:lnTo>
                      <a:pt x="1776" y="357"/>
                    </a:lnTo>
                    <a:lnTo>
                      <a:pt x="1746" y="312"/>
                    </a:lnTo>
                    <a:lnTo>
                      <a:pt x="1716" y="276"/>
                    </a:lnTo>
                    <a:lnTo>
                      <a:pt x="1677" y="233"/>
                    </a:lnTo>
                    <a:lnTo>
                      <a:pt x="1639" y="190"/>
                    </a:lnTo>
                    <a:lnTo>
                      <a:pt x="1604" y="150"/>
                    </a:lnTo>
                    <a:lnTo>
                      <a:pt x="1562" y="111"/>
                    </a:lnTo>
                    <a:lnTo>
                      <a:pt x="1527" y="80"/>
                    </a:lnTo>
                    <a:lnTo>
                      <a:pt x="1493" y="48"/>
                    </a:lnTo>
                    <a:lnTo>
                      <a:pt x="1459" y="22"/>
                    </a:lnTo>
                    <a:lnTo>
                      <a:pt x="1437" y="0"/>
                    </a:lnTo>
                    <a:lnTo>
                      <a:pt x="0" y="918"/>
                    </a:lnTo>
                    <a:lnTo>
                      <a:pt x="0" y="1412"/>
                    </a:lnTo>
                    <a:close/>
                  </a:path>
                </a:pathLst>
              </a:custGeom>
              <a:solidFill>
                <a:srgbClr val="600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nvGrpSpPr>
              <p:cNvPr id="65" name="Group 347"/>
              <p:cNvGrpSpPr>
                <a:grpSpLocks/>
              </p:cNvGrpSpPr>
              <p:nvPr/>
            </p:nvGrpSpPr>
            <p:grpSpPr bwMode="auto">
              <a:xfrm>
                <a:off x="6164" y="7561"/>
                <a:ext cx="61" cy="61"/>
                <a:chOff x="6164" y="7561"/>
                <a:chExt cx="61" cy="61"/>
              </a:xfrm>
            </p:grpSpPr>
            <p:sp>
              <p:nvSpPr>
                <p:cNvPr id="114" name="Oval 348"/>
                <p:cNvSpPr>
                  <a:spLocks noChangeArrowheads="1"/>
                </p:cNvSpPr>
                <p:nvPr/>
              </p:nvSpPr>
              <p:spPr bwMode="auto">
                <a:xfrm>
                  <a:off x="6164" y="7564"/>
                  <a:ext cx="56" cy="58"/>
                </a:xfrm>
                <a:prstGeom prst="ellipse">
                  <a:avLst/>
                </a:prstGeom>
                <a:solidFill>
                  <a:srgbClr val="200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5" name="Oval 349"/>
                <p:cNvSpPr>
                  <a:spLocks noChangeArrowheads="1"/>
                </p:cNvSpPr>
                <p:nvPr/>
              </p:nvSpPr>
              <p:spPr bwMode="auto">
                <a:xfrm>
                  <a:off x="6164" y="7561"/>
                  <a:ext cx="61" cy="57"/>
                </a:xfrm>
                <a:prstGeom prst="ellipse">
                  <a:avLst/>
                </a:pr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6" name="Oval 350"/>
                <p:cNvSpPr>
                  <a:spLocks noChangeArrowheads="1"/>
                </p:cNvSpPr>
                <p:nvPr/>
              </p:nvSpPr>
              <p:spPr bwMode="auto">
                <a:xfrm>
                  <a:off x="6183" y="7564"/>
                  <a:ext cx="27" cy="3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66" name="Group 351"/>
              <p:cNvGrpSpPr>
                <a:grpSpLocks/>
              </p:cNvGrpSpPr>
              <p:nvPr/>
            </p:nvGrpSpPr>
            <p:grpSpPr bwMode="auto">
              <a:xfrm>
                <a:off x="5984" y="7558"/>
                <a:ext cx="50" cy="48"/>
                <a:chOff x="5984" y="7558"/>
                <a:chExt cx="50" cy="48"/>
              </a:xfrm>
            </p:grpSpPr>
            <p:sp>
              <p:nvSpPr>
                <p:cNvPr id="111" name="Oval 352"/>
                <p:cNvSpPr>
                  <a:spLocks noChangeArrowheads="1"/>
                </p:cNvSpPr>
                <p:nvPr/>
              </p:nvSpPr>
              <p:spPr bwMode="auto">
                <a:xfrm>
                  <a:off x="5984" y="7561"/>
                  <a:ext cx="46" cy="45"/>
                </a:xfrm>
                <a:prstGeom prst="ellipse">
                  <a:avLst/>
                </a:prstGeom>
                <a:solidFill>
                  <a:srgbClr val="200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2" name="Oval 353"/>
                <p:cNvSpPr>
                  <a:spLocks noChangeArrowheads="1"/>
                </p:cNvSpPr>
                <p:nvPr/>
              </p:nvSpPr>
              <p:spPr bwMode="auto">
                <a:xfrm>
                  <a:off x="5985" y="7558"/>
                  <a:ext cx="49" cy="45"/>
                </a:xfrm>
                <a:prstGeom prst="ellipse">
                  <a:avLst/>
                </a:pr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3" name="Oval 354"/>
                <p:cNvSpPr>
                  <a:spLocks noChangeArrowheads="1"/>
                </p:cNvSpPr>
                <p:nvPr/>
              </p:nvSpPr>
              <p:spPr bwMode="auto">
                <a:xfrm>
                  <a:off x="6002" y="7561"/>
                  <a:ext cx="21" cy="2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67" name="Group 355"/>
              <p:cNvGrpSpPr>
                <a:grpSpLocks/>
              </p:cNvGrpSpPr>
              <p:nvPr/>
            </p:nvGrpSpPr>
            <p:grpSpPr bwMode="auto">
              <a:xfrm>
                <a:off x="6142" y="7477"/>
                <a:ext cx="39" cy="34"/>
                <a:chOff x="6142" y="7477"/>
                <a:chExt cx="39" cy="34"/>
              </a:xfrm>
            </p:grpSpPr>
            <p:sp>
              <p:nvSpPr>
                <p:cNvPr id="108" name="Oval 356"/>
                <p:cNvSpPr>
                  <a:spLocks noChangeArrowheads="1"/>
                </p:cNvSpPr>
                <p:nvPr/>
              </p:nvSpPr>
              <p:spPr bwMode="auto">
                <a:xfrm>
                  <a:off x="6142" y="7479"/>
                  <a:ext cx="37" cy="32"/>
                </a:xfrm>
                <a:prstGeom prst="ellipse">
                  <a:avLst/>
                </a:prstGeom>
                <a:solidFill>
                  <a:srgbClr val="200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9" name="Oval 357"/>
                <p:cNvSpPr>
                  <a:spLocks noChangeArrowheads="1"/>
                </p:cNvSpPr>
                <p:nvPr/>
              </p:nvSpPr>
              <p:spPr bwMode="auto">
                <a:xfrm>
                  <a:off x="6144" y="7477"/>
                  <a:ext cx="37" cy="32"/>
                </a:xfrm>
                <a:prstGeom prst="ellipse">
                  <a:avLst/>
                </a:pr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0" name="Oval 358"/>
                <p:cNvSpPr>
                  <a:spLocks noChangeArrowheads="1"/>
                </p:cNvSpPr>
                <p:nvPr/>
              </p:nvSpPr>
              <p:spPr bwMode="auto">
                <a:xfrm>
                  <a:off x="6154" y="7479"/>
                  <a:ext cx="20" cy="1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68" name="Group 359"/>
              <p:cNvGrpSpPr>
                <a:grpSpLocks/>
              </p:cNvGrpSpPr>
              <p:nvPr/>
            </p:nvGrpSpPr>
            <p:grpSpPr bwMode="auto">
              <a:xfrm>
                <a:off x="6094" y="7680"/>
                <a:ext cx="50" cy="60"/>
                <a:chOff x="6094" y="7680"/>
                <a:chExt cx="50" cy="60"/>
              </a:xfrm>
            </p:grpSpPr>
            <p:sp>
              <p:nvSpPr>
                <p:cNvPr id="105" name="Oval 360"/>
                <p:cNvSpPr>
                  <a:spLocks noChangeArrowheads="1"/>
                </p:cNvSpPr>
                <p:nvPr/>
              </p:nvSpPr>
              <p:spPr bwMode="auto">
                <a:xfrm>
                  <a:off x="6094" y="7683"/>
                  <a:ext cx="46" cy="57"/>
                </a:xfrm>
                <a:prstGeom prst="ellipse">
                  <a:avLst/>
                </a:prstGeom>
                <a:solidFill>
                  <a:srgbClr val="200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6" name="Oval 361"/>
                <p:cNvSpPr>
                  <a:spLocks noChangeArrowheads="1"/>
                </p:cNvSpPr>
                <p:nvPr/>
              </p:nvSpPr>
              <p:spPr bwMode="auto">
                <a:xfrm>
                  <a:off x="6094" y="7680"/>
                  <a:ext cx="50" cy="56"/>
                </a:xfrm>
                <a:prstGeom prst="ellipse">
                  <a:avLst/>
                </a:pr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7" name="Oval 362"/>
                <p:cNvSpPr>
                  <a:spLocks noChangeArrowheads="1"/>
                </p:cNvSpPr>
                <p:nvPr/>
              </p:nvSpPr>
              <p:spPr bwMode="auto">
                <a:xfrm>
                  <a:off x="6110" y="7683"/>
                  <a:ext cx="23" cy="29"/>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69" name="Group 363"/>
              <p:cNvGrpSpPr>
                <a:grpSpLocks/>
              </p:cNvGrpSpPr>
              <p:nvPr/>
            </p:nvGrpSpPr>
            <p:grpSpPr bwMode="auto">
              <a:xfrm>
                <a:off x="5774" y="7511"/>
                <a:ext cx="82" cy="64"/>
                <a:chOff x="5774" y="7511"/>
                <a:chExt cx="82" cy="64"/>
              </a:xfrm>
            </p:grpSpPr>
            <p:sp>
              <p:nvSpPr>
                <p:cNvPr id="102" name="Oval 364"/>
                <p:cNvSpPr>
                  <a:spLocks noChangeArrowheads="1"/>
                </p:cNvSpPr>
                <p:nvPr/>
              </p:nvSpPr>
              <p:spPr bwMode="auto">
                <a:xfrm>
                  <a:off x="5774" y="7516"/>
                  <a:ext cx="76" cy="59"/>
                </a:xfrm>
                <a:prstGeom prst="ellipse">
                  <a:avLst/>
                </a:prstGeom>
                <a:solidFill>
                  <a:srgbClr val="200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3" name="Oval 365"/>
                <p:cNvSpPr>
                  <a:spLocks noChangeArrowheads="1"/>
                </p:cNvSpPr>
                <p:nvPr/>
              </p:nvSpPr>
              <p:spPr bwMode="auto">
                <a:xfrm>
                  <a:off x="5775" y="7511"/>
                  <a:ext cx="81" cy="60"/>
                </a:xfrm>
                <a:prstGeom prst="ellipse">
                  <a:avLst/>
                </a:pr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4" name="Oval 366"/>
                <p:cNvSpPr>
                  <a:spLocks noChangeArrowheads="1"/>
                </p:cNvSpPr>
                <p:nvPr/>
              </p:nvSpPr>
              <p:spPr bwMode="auto">
                <a:xfrm>
                  <a:off x="5801" y="7516"/>
                  <a:ext cx="37" cy="3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70" name="Group 367"/>
              <p:cNvGrpSpPr>
                <a:grpSpLocks/>
              </p:cNvGrpSpPr>
              <p:nvPr/>
            </p:nvGrpSpPr>
            <p:grpSpPr bwMode="auto">
              <a:xfrm>
                <a:off x="5855" y="7346"/>
                <a:ext cx="54" cy="48"/>
                <a:chOff x="5855" y="7346"/>
                <a:chExt cx="54" cy="48"/>
              </a:xfrm>
            </p:grpSpPr>
            <p:sp>
              <p:nvSpPr>
                <p:cNvPr id="99" name="Oval 368"/>
                <p:cNvSpPr>
                  <a:spLocks noChangeArrowheads="1"/>
                </p:cNvSpPr>
                <p:nvPr/>
              </p:nvSpPr>
              <p:spPr bwMode="auto">
                <a:xfrm>
                  <a:off x="5855" y="7349"/>
                  <a:ext cx="50" cy="45"/>
                </a:xfrm>
                <a:prstGeom prst="ellipse">
                  <a:avLst/>
                </a:prstGeom>
                <a:solidFill>
                  <a:srgbClr val="200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0" name="Oval 369"/>
                <p:cNvSpPr>
                  <a:spLocks noChangeArrowheads="1"/>
                </p:cNvSpPr>
                <p:nvPr/>
              </p:nvSpPr>
              <p:spPr bwMode="auto">
                <a:xfrm>
                  <a:off x="5857" y="7346"/>
                  <a:ext cx="52" cy="45"/>
                </a:xfrm>
                <a:prstGeom prst="ellipse">
                  <a:avLst/>
                </a:pr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1" name="Oval 370"/>
                <p:cNvSpPr>
                  <a:spLocks noChangeArrowheads="1"/>
                </p:cNvSpPr>
                <p:nvPr/>
              </p:nvSpPr>
              <p:spPr bwMode="auto">
                <a:xfrm>
                  <a:off x="5872" y="7349"/>
                  <a:ext cx="24" cy="2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71" name="Group 371"/>
              <p:cNvGrpSpPr>
                <a:grpSpLocks/>
              </p:cNvGrpSpPr>
              <p:nvPr/>
            </p:nvGrpSpPr>
            <p:grpSpPr bwMode="auto">
              <a:xfrm>
                <a:off x="5655" y="7751"/>
                <a:ext cx="84" cy="62"/>
                <a:chOff x="5655" y="7751"/>
                <a:chExt cx="84" cy="62"/>
              </a:xfrm>
            </p:grpSpPr>
            <p:sp>
              <p:nvSpPr>
                <p:cNvPr id="96" name="Oval 372"/>
                <p:cNvSpPr>
                  <a:spLocks noChangeArrowheads="1"/>
                </p:cNvSpPr>
                <p:nvPr/>
              </p:nvSpPr>
              <p:spPr bwMode="auto">
                <a:xfrm>
                  <a:off x="5655" y="7754"/>
                  <a:ext cx="79" cy="59"/>
                </a:xfrm>
                <a:prstGeom prst="ellipse">
                  <a:avLst/>
                </a:prstGeom>
                <a:solidFill>
                  <a:srgbClr val="200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7" name="Oval 373"/>
                <p:cNvSpPr>
                  <a:spLocks noChangeArrowheads="1"/>
                </p:cNvSpPr>
                <p:nvPr/>
              </p:nvSpPr>
              <p:spPr bwMode="auto">
                <a:xfrm>
                  <a:off x="5656" y="7751"/>
                  <a:ext cx="83" cy="58"/>
                </a:xfrm>
                <a:prstGeom prst="ellipse">
                  <a:avLst/>
                </a:pr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8" name="Oval 374"/>
                <p:cNvSpPr>
                  <a:spLocks noChangeArrowheads="1"/>
                </p:cNvSpPr>
                <p:nvPr/>
              </p:nvSpPr>
              <p:spPr bwMode="auto">
                <a:xfrm>
                  <a:off x="5683" y="7754"/>
                  <a:ext cx="37" cy="3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72" name="Group 375"/>
              <p:cNvGrpSpPr>
                <a:grpSpLocks/>
              </p:cNvGrpSpPr>
              <p:nvPr/>
            </p:nvGrpSpPr>
            <p:grpSpPr bwMode="auto">
              <a:xfrm>
                <a:off x="6436" y="7272"/>
                <a:ext cx="42" cy="48"/>
                <a:chOff x="6436" y="7272"/>
                <a:chExt cx="42" cy="48"/>
              </a:xfrm>
            </p:grpSpPr>
            <p:sp>
              <p:nvSpPr>
                <p:cNvPr id="93" name="Oval 376"/>
                <p:cNvSpPr>
                  <a:spLocks noChangeArrowheads="1"/>
                </p:cNvSpPr>
                <p:nvPr/>
              </p:nvSpPr>
              <p:spPr bwMode="auto">
                <a:xfrm>
                  <a:off x="6436" y="7275"/>
                  <a:ext cx="40" cy="45"/>
                </a:xfrm>
                <a:prstGeom prst="ellipse">
                  <a:avLst/>
                </a:prstGeom>
                <a:solidFill>
                  <a:srgbClr val="200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4" name="Oval 377"/>
                <p:cNvSpPr>
                  <a:spLocks noChangeArrowheads="1"/>
                </p:cNvSpPr>
                <p:nvPr/>
              </p:nvSpPr>
              <p:spPr bwMode="auto">
                <a:xfrm>
                  <a:off x="6437" y="7272"/>
                  <a:ext cx="41" cy="45"/>
                </a:xfrm>
                <a:prstGeom prst="ellipse">
                  <a:avLst/>
                </a:pr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5" name="Oval 378"/>
                <p:cNvSpPr>
                  <a:spLocks noChangeArrowheads="1"/>
                </p:cNvSpPr>
                <p:nvPr/>
              </p:nvSpPr>
              <p:spPr bwMode="auto">
                <a:xfrm>
                  <a:off x="6449" y="7275"/>
                  <a:ext cx="20" cy="2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73" name="Group 379"/>
              <p:cNvGrpSpPr>
                <a:grpSpLocks/>
              </p:cNvGrpSpPr>
              <p:nvPr/>
            </p:nvGrpSpPr>
            <p:grpSpPr bwMode="auto">
              <a:xfrm>
                <a:off x="6424" y="7165"/>
                <a:ext cx="62" cy="60"/>
                <a:chOff x="6424" y="7165"/>
                <a:chExt cx="62" cy="60"/>
              </a:xfrm>
            </p:grpSpPr>
            <p:sp>
              <p:nvSpPr>
                <p:cNvPr id="90" name="Oval 380"/>
                <p:cNvSpPr>
                  <a:spLocks noChangeArrowheads="1"/>
                </p:cNvSpPr>
                <p:nvPr/>
              </p:nvSpPr>
              <p:spPr bwMode="auto">
                <a:xfrm>
                  <a:off x="6424" y="7169"/>
                  <a:ext cx="58" cy="56"/>
                </a:xfrm>
                <a:prstGeom prst="ellipse">
                  <a:avLst/>
                </a:prstGeom>
                <a:solidFill>
                  <a:srgbClr val="200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1" name="Oval 381"/>
                <p:cNvSpPr>
                  <a:spLocks noChangeArrowheads="1"/>
                </p:cNvSpPr>
                <p:nvPr/>
              </p:nvSpPr>
              <p:spPr bwMode="auto">
                <a:xfrm>
                  <a:off x="6425" y="7165"/>
                  <a:ext cx="61" cy="57"/>
                </a:xfrm>
                <a:prstGeom prst="ellipse">
                  <a:avLst/>
                </a:pr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2" name="Oval 382"/>
                <p:cNvSpPr>
                  <a:spLocks noChangeArrowheads="1"/>
                </p:cNvSpPr>
                <p:nvPr/>
              </p:nvSpPr>
              <p:spPr bwMode="auto">
                <a:xfrm>
                  <a:off x="6444" y="7169"/>
                  <a:ext cx="28" cy="2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74" name="Group 383"/>
              <p:cNvGrpSpPr>
                <a:grpSpLocks/>
              </p:cNvGrpSpPr>
              <p:nvPr/>
            </p:nvGrpSpPr>
            <p:grpSpPr bwMode="auto">
              <a:xfrm>
                <a:off x="6516" y="7088"/>
                <a:ext cx="41" cy="45"/>
                <a:chOff x="6516" y="7088"/>
                <a:chExt cx="41" cy="45"/>
              </a:xfrm>
            </p:grpSpPr>
            <p:sp>
              <p:nvSpPr>
                <p:cNvPr id="87" name="Oval 384"/>
                <p:cNvSpPr>
                  <a:spLocks noChangeArrowheads="1"/>
                </p:cNvSpPr>
                <p:nvPr/>
              </p:nvSpPr>
              <p:spPr bwMode="auto">
                <a:xfrm>
                  <a:off x="6516" y="7091"/>
                  <a:ext cx="38" cy="42"/>
                </a:xfrm>
                <a:prstGeom prst="ellipse">
                  <a:avLst/>
                </a:prstGeom>
                <a:solidFill>
                  <a:srgbClr val="200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8" name="Oval 385"/>
                <p:cNvSpPr>
                  <a:spLocks noChangeArrowheads="1"/>
                </p:cNvSpPr>
                <p:nvPr/>
              </p:nvSpPr>
              <p:spPr bwMode="auto">
                <a:xfrm>
                  <a:off x="6516" y="7088"/>
                  <a:ext cx="41" cy="42"/>
                </a:xfrm>
                <a:prstGeom prst="ellipse">
                  <a:avLst/>
                </a:pr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9" name="Oval 386"/>
                <p:cNvSpPr>
                  <a:spLocks noChangeArrowheads="1"/>
                </p:cNvSpPr>
                <p:nvPr/>
              </p:nvSpPr>
              <p:spPr bwMode="auto">
                <a:xfrm>
                  <a:off x="6528" y="7091"/>
                  <a:ext cx="19" cy="2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75" name="Group 387"/>
              <p:cNvGrpSpPr>
                <a:grpSpLocks/>
              </p:cNvGrpSpPr>
              <p:nvPr/>
            </p:nvGrpSpPr>
            <p:grpSpPr bwMode="auto">
              <a:xfrm>
                <a:off x="6376" y="6948"/>
                <a:ext cx="58" cy="32"/>
                <a:chOff x="6376" y="6948"/>
                <a:chExt cx="58" cy="32"/>
              </a:xfrm>
            </p:grpSpPr>
            <p:sp>
              <p:nvSpPr>
                <p:cNvPr id="84" name="Oval 388"/>
                <p:cNvSpPr>
                  <a:spLocks noChangeArrowheads="1"/>
                </p:cNvSpPr>
                <p:nvPr/>
              </p:nvSpPr>
              <p:spPr bwMode="auto">
                <a:xfrm>
                  <a:off x="6376" y="6950"/>
                  <a:ext cx="54" cy="30"/>
                </a:xfrm>
                <a:prstGeom prst="ellipse">
                  <a:avLst/>
                </a:prstGeom>
                <a:solidFill>
                  <a:srgbClr val="200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5" name="Oval 389"/>
                <p:cNvSpPr>
                  <a:spLocks noChangeArrowheads="1"/>
                </p:cNvSpPr>
                <p:nvPr/>
              </p:nvSpPr>
              <p:spPr bwMode="auto">
                <a:xfrm>
                  <a:off x="6378" y="6948"/>
                  <a:ext cx="56" cy="30"/>
                </a:xfrm>
                <a:prstGeom prst="ellipse">
                  <a:avLst/>
                </a:pr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6" name="Oval 390"/>
                <p:cNvSpPr>
                  <a:spLocks noChangeArrowheads="1"/>
                </p:cNvSpPr>
                <p:nvPr/>
              </p:nvSpPr>
              <p:spPr bwMode="auto">
                <a:xfrm>
                  <a:off x="6394" y="6950"/>
                  <a:ext cx="27" cy="16"/>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76" name="Group 391"/>
              <p:cNvGrpSpPr>
                <a:grpSpLocks/>
              </p:cNvGrpSpPr>
              <p:nvPr/>
            </p:nvGrpSpPr>
            <p:grpSpPr bwMode="auto">
              <a:xfrm>
                <a:off x="6111" y="6956"/>
                <a:ext cx="78" cy="43"/>
                <a:chOff x="6111" y="6956"/>
                <a:chExt cx="78" cy="43"/>
              </a:xfrm>
            </p:grpSpPr>
            <p:sp>
              <p:nvSpPr>
                <p:cNvPr id="81" name="Oval 392"/>
                <p:cNvSpPr>
                  <a:spLocks noChangeArrowheads="1"/>
                </p:cNvSpPr>
                <p:nvPr/>
              </p:nvSpPr>
              <p:spPr bwMode="auto">
                <a:xfrm>
                  <a:off x="6111" y="6957"/>
                  <a:ext cx="72" cy="42"/>
                </a:xfrm>
                <a:prstGeom prst="ellipse">
                  <a:avLst/>
                </a:prstGeom>
                <a:solidFill>
                  <a:srgbClr val="200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2" name="Oval 393"/>
                <p:cNvSpPr>
                  <a:spLocks noChangeArrowheads="1"/>
                </p:cNvSpPr>
                <p:nvPr/>
              </p:nvSpPr>
              <p:spPr bwMode="auto">
                <a:xfrm>
                  <a:off x="6112" y="6956"/>
                  <a:ext cx="77" cy="40"/>
                </a:xfrm>
                <a:prstGeom prst="ellipse">
                  <a:avLst/>
                </a:pr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3" name="Oval 394"/>
                <p:cNvSpPr>
                  <a:spLocks noChangeArrowheads="1"/>
                </p:cNvSpPr>
                <p:nvPr/>
              </p:nvSpPr>
              <p:spPr bwMode="auto">
                <a:xfrm>
                  <a:off x="6137" y="6957"/>
                  <a:ext cx="34" cy="2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77" name="Group 395"/>
              <p:cNvGrpSpPr>
                <a:grpSpLocks/>
              </p:cNvGrpSpPr>
              <p:nvPr/>
            </p:nvGrpSpPr>
            <p:grpSpPr bwMode="auto">
              <a:xfrm>
                <a:off x="5585" y="7143"/>
                <a:ext cx="91" cy="59"/>
                <a:chOff x="5585" y="7143"/>
                <a:chExt cx="91" cy="59"/>
              </a:xfrm>
            </p:grpSpPr>
            <p:sp>
              <p:nvSpPr>
                <p:cNvPr id="78" name="Oval 396"/>
                <p:cNvSpPr>
                  <a:spLocks noChangeArrowheads="1"/>
                </p:cNvSpPr>
                <p:nvPr/>
              </p:nvSpPr>
              <p:spPr bwMode="auto">
                <a:xfrm>
                  <a:off x="5585" y="7146"/>
                  <a:ext cx="85" cy="56"/>
                </a:xfrm>
                <a:prstGeom prst="ellipse">
                  <a:avLst/>
                </a:prstGeom>
                <a:solidFill>
                  <a:srgbClr val="200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9" name="Oval 397"/>
                <p:cNvSpPr>
                  <a:spLocks noChangeArrowheads="1"/>
                </p:cNvSpPr>
                <p:nvPr/>
              </p:nvSpPr>
              <p:spPr bwMode="auto">
                <a:xfrm>
                  <a:off x="5586" y="7143"/>
                  <a:ext cx="90" cy="55"/>
                </a:xfrm>
                <a:prstGeom prst="ellipse">
                  <a:avLst/>
                </a:prstGeom>
                <a:solidFill>
                  <a:srgbClr val="A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0" name="Oval 398"/>
                <p:cNvSpPr>
                  <a:spLocks noChangeArrowheads="1"/>
                </p:cNvSpPr>
                <p:nvPr/>
              </p:nvSpPr>
              <p:spPr bwMode="auto">
                <a:xfrm>
                  <a:off x="5614" y="7146"/>
                  <a:ext cx="41" cy="2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grpSp>
      <p:sp>
        <p:nvSpPr>
          <p:cNvPr id="424" name="Rectangle 2"/>
          <p:cNvSpPr>
            <a:spLocks noGrp="1" noChangeArrowheads="1"/>
          </p:cNvSpPr>
          <p:nvPr>
            <p:ph type="title"/>
          </p:nvPr>
        </p:nvSpPr>
        <p:spPr>
          <a:xfrm>
            <a:off x="683568" y="116632"/>
            <a:ext cx="7772400" cy="792088"/>
          </a:xfrm>
        </p:spPr>
        <p:txBody>
          <a:bodyPr/>
          <a:lstStyle/>
          <a:p>
            <a:pPr algn="ctr"/>
            <a:r>
              <a:rPr lang="pl-PL" b="1" dirty="0" err="1">
                <a:solidFill>
                  <a:schemeClr val="tx1"/>
                </a:solidFill>
                <a:latin typeface="+mn-lt"/>
              </a:rPr>
              <a:t>Key</a:t>
            </a:r>
            <a:r>
              <a:rPr lang="pl-PL" b="1" dirty="0">
                <a:solidFill>
                  <a:schemeClr val="tx1"/>
                </a:solidFill>
                <a:latin typeface="+mn-lt"/>
              </a:rPr>
              <a:t> </a:t>
            </a:r>
            <a:r>
              <a:rPr lang="pl-PL" b="1" dirty="0" err="1">
                <a:solidFill>
                  <a:schemeClr val="tx1"/>
                </a:solidFill>
                <a:latin typeface="+mn-lt"/>
              </a:rPr>
              <a:t>Events</a:t>
            </a:r>
            <a:endParaRPr lang="en-GB" b="1" dirty="0">
              <a:solidFill>
                <a:schemeClr val="tx1"/>
              </a:solidFill>
              <a:effectLst/>
              <a:latin typeface="+mn-lt"/>
            </a:endParaRPr>
          </a:p>
        </p:txBody>
      </p:sp>
    </p:spTree>
    <p:extLst>
      <p:ext uri="{BB962C8B-B14F-4D97-AF65-F5344CB8AC3E}">
        <p14:creationId xmlns:p14="http://schemas.microsoft.com/office/powerpoint/2010/main" val="3605124128"/>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blinds(horizontal)">
                                      <p:cBhvr>
                                        <p:cTn id="7" dur="500"/>
                                        <p:tgtEl>
                                          <p:spTgt spid="15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8"/>
                                        </p:tgtEl>
                                        <p:attrNameLst>
                                          <p:attrName>style.visibility</p:attrName>
                                        </p:attrNameLst>
                                      </p:cBhvr>
                                      <p:to>
                                        <p:strVal val="visible"/>
                                      </p:to>
                                    </p:set>
                                    <p:animEffect transition="in" filter="blinds(horizontal)">
                                      <p:cBhvr>
                                        <p:cTn id="12" dur="500"/>
                                        <p:tgtEl>
                                          <p:spTgt spid="153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blinds(horizontal)">
                                      <p:cBhvr>
                                        <p:cTn id="17" dur="500"/>
                                        <p:tgtEl>
                                          <p:spTgt spid="1536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24"/>
                                        </p:tgtEl>
                                        <p:attrNameLst>
                                          <p:attrName>style.visibility</p:attrName>
                                        </p:attrNameLst>
                                      </p:cBhvr>
                                      <p:to>
                                        <p:strVal val="visible"/>
                                      </p:to>
                                    </p:set>
                                    <p:anim calcmode="lin" valueType="num">
                                      <p:cBhvr additive="base">
                                        <p:cTn id="22" dur="500" fill="hold"/>
                                        <p:tgtEl>
                                          <p:spTgt spid="424"/>
                                        </p:tgtEl>
                                        <p:attrNameLst>
                                          <p:attrName>ppt_x</p:attrName>
                                        </p:attrNameLst>
                                      </p:cBhvr>
                                      <p:tavLst>
                                        <p:tav tm="0">
                                          <p:val>
                                            <p:strVal val="0-#ppt_w/2"/>
                                          </p:val>
                                        </p:tav>
                                        <p:tav tm="100000">
                                          <p:val>
                                            <p:strVal val="#ppt_x"/>
                                          </p:val>
                                        </p:tav>
                                      </p:tavLst>
                                    </p:anim>
                                    <p:anim calcmode="lin" valueType="num">
                                      <p:cBhvr additive="base">
                                        <p:cTn id="23" dur="500" fill="hold"/>
                                        <p:tgtEl>
                                          <p:spTgt spid="4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autoUpdateAnimBg="0"/>
      <p:bldP spid="15366" grpId="0" animBg="1" autoUpdateAnimBg="0"/>
      <p:bldP spid="15368" grpId="0" animBg="1" autoUpdateAnimBg="0"/>
      <p:bldP spid="424" grpId="0" autoUpdateAnimBg="0"/>
    </p:bldLst>
  </p:timing>
</p:sld>
</file>

<file path=ppt/theme/theme1.xml><?xml version="1.0" encoding="utf-8"?>
<a:theme xmlns:a="http://schemas.openxmlformats.org/drawingml/2006/main" name="1_Projekt niestandardowy">
  <a:themeElements>
    <a:clrScheme name="1_Custom Design 13">
      <a:dk1>
        <a:srgbClr val="000000"/>
      </a:dk1>
      <a:lt1>
        <a:srgbClr val="FFFFFF"/>
      </a:lt1>
      <a:dk2>
        <a:srgbClr val="000000"/>
      </a:dk2>
      <a:lt2>
        <a:srgbClr val="808080"/>
      </a:lt2>
      <a:accent1>
        <a:srgbClr val="006600"/>
      </a:accent1>
      <a:accent2>
        <a:srgbClr val="333399"/>
      </a:accent2>
      <a:accent3>
        <a:srgbClr val="FFFFFF"/>
      </a:accent3>
      <a:accent4>
        <a:srgbClr val="000000"/>
      </a:accent4>
      <a:accent5>
        <a:srgbClr val="AAB8AA"/>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006600"/>
        </a:accent1>
        <a:accent2>
          <a:srgbClr val="333399"/>
        </a:accent2>
        <a:accent3>
          <a:srgbClr val="FFFFFF"/>
        </a:accent3>
        <a:accent4>
          <a:srgbClr val="000000"/>
        </a:accent4>
        <a:accent5>
          <a:srgbClr val="AAB8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TotalTime>
  <Words>66</Words>
  <Application>Microsoft Office PowerPoint</Application>
  <PresentationFormat>On-screen Show (4:3)</PresentationFormat>
  <Paragraphs>18</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Arabic Typesetting</vt:lpstr>
      <vt:lpstr>Arial</vt:lpstr>
      <vt:lpstr>Bodoni MT Poster Compressed</vt:lpstr>
      <vt:lpstr>Calibri</vt:lpstr>
      <vt:lpstr>Times New Roman</vt:lpstr>
      <vt:lpstr>1_Projekt niestandardowy</vt:lpstr>
      <vt:lpstr>PowerPoint Presentation</vt:lpstr>
      <vt:lpstr>PowerPoint Presentation</vt:lpstr>
      <vt:lpstr>PowerPoint Presentation</vt:lpstr>
      <vt:lpstr>PowerPoint Presentation</vt:lpstr>
      <vt:lpstr>PowerPoint Presentation</vt:lpstr>
      <vt:lpstr>PowerPoint Presentation</vt:lpstr>
      <vt:lpstr>Key Events</vt:lpstr>
    </vt:vector>
  </TitlesOfParts>
  <Company>Rycho444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Przyszłość…</dc:title>
  <dc:creator>WSB</dc:creator>
  <cp:lastModifiedBy>Marek Sikora</cp:lastModifiedBy>
  <cp:revision>73</cp:revision>
  <dcterms:created xsi:type="dcterms:W3CDTF">2015-03-23T15:18:24Z</dcterms:created>
  <dcterms:modified xsi:type="dcterms:W3CDTF">2020-10-29T21:18:29Z</dcterms:modified>
</cp:coreProperties>
</file>